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5143500" cx="9144000"/>
  <p:notesSz cx="6858000" cy="9144000"/>
  <p:embeddedFontLst>
    <p:embeddedFont>
      <p:font typeface="Nunito"/>
      <p:regular r:id="rId26"/>
      <p:bold r:id="rId27"/>
      <p:italic r:id="rId28"/>
      <p:boldItalic r:id="rId29"/>
    </p:embeddedFont>
    <p:embeddedFont>
      <p:font typeface="Maven Pro"/>
      <p:regular r:id="rId30"/>
      <p:bold r:id="rId31"/>
    </p:embeddedFont>
    <p:embeddedFont>
      <p:font typeface="Public Sans"/>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Nunito-regular.fntdata"/><Relationship Id="rId25" Type="http://schemas.openxmlformats.org/officeDocument/2006/relationships/slide" Target="slides/slide20.xml"/><Relationship Id="rId28" Type="http://schemas.openxmlformats.org/officeDocument/2006/relationships/font" Target="fonts/Nunito-italic.fntdata"/><Relationship Id="rId27" Type="http://schemas.openxmlformats.org/officeDocument/2006/relationships/font" Target="fonts/Nunito-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Nunito-bold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avenPro-bold.fntdata"/><Relationship Id="rId30" Type="http://schemas.openxmlformats.org/officeDocument/2006/relationships/font" Target="fonts/MavenPro-regular.fntdata"/><Relationship Id="rId11" Type="http://schemas.openxmlformats.org/officeDocument/2006/relationships/slide" Target="slides/slide6.xml"/><Relationship Id="rId33" Type="http://schemas.openxmlformats.org/officeDocument/2006/relationships/font" Target="fonts/PublicSans-bold.fntdata"/><Relationship Id="rId10" Type="http://schemas.openxmlformats.org/officeDocument/2006/relationships/slide" Target="slides/slide5.xml"/><Relationship Id="rId32" Type="http://schemas.openxmlformats.org/officeDocument/2006/relationships/font" Target="fonts/PublicSans-regular.fntdata"/><Relationship Id="rId13" Type="http://schemas.openxmlformats.org/officeDocument/2006/relationships/slide" Target="slides/slide8.xml"/><Relationship Id="rId35" Type="http://schemas.openxmlformats.org/officeDocument/2006/relationships/font" Target="fonts/PublicSans-boldItalic.fntdata"/><Relationship Id="rId12" Type="http://schemas.openxmlformats.org/officeDocument/2006/relationships/slide" Target="slides/slide7.xml"/><Relationship Id="rId34" Type="http://schemas.openxmlformats.org/officeDocument/2006/relationships/font" Target="fonts/PublicSans-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29f6faf199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29f6faf199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slide can be edited with images from flood event for which FloodNet has data available on the public dashboard (dataviz.floodnet.nyc). An overview and/or </a:t>
            </a:r>
            <a:r>
              <a:rPr lang="en"/>
              <a:t>discussion</a:t>
            </a:r>
            <a:r>
              <a:rPr lang="en"/>
              <a:t> of these events and the experience of participants with these event should be used during the facilitation.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29e2bc2dc71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29e2bc2dc71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29f6faf1993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29f6faf1993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Images of FloodNet sensors in community.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29f6faf1993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29f6faf1993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29ba8c5dd23_0_1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
        <p:nvSpPr>
          <p:cNvPr id="401" name="Google Shape;401;g29ba8c5dd23_0_11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29f6faf1993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29f6faf1993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should be a review of the FloodNet data being used to support this module during the facilitation. Above is an example of data collected during NYC’s September 29th flood event in 2023.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29ba8c5dd23_0_1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
        <p:nvSpPr>
          <p:cNvPr id="417" name="Google Shape;417;g29ba8c5dd23_0_11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29f6faf1993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
        <p:nvSpPr>
          <p:cNvPr id="424" name="Google Shape;424;g29f6faf1993_0_5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29ba8c5dd23_0_1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29ba8c5dd23_0_1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an optional activity further </a:t>
            </a:r>
            <a:r>
              <a:rPr lang="en"/>
              <a:t>explaining</a:t>
            </a:r>
            <a:r>
              <a:rPr lang="en"/>
              <a:t> in the accompanying handout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29ba8c5dd23_0_1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
        <p:nvSpPr>
          <p:cNvPr id="437" name="Google Shape;437;g29ba8c5dd23_0_119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3027f581d6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3027f581d6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Please be sure to review the text above and ensure that you understand the terms for use of this education module.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g29ba8c5dd23_0_4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We are consistently searching to build deeper relationships with communities across the city through presentations, community meetings, workshops, community walkthroughs, community feedback on the project and sensor placement, as well as other community-building efforts. If you or someone you know is interested in contributing to the FloodNet project, you can visit our website, floodnet.nyc, or email us at info@floodnet.nyc.</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i="1"/>
          </a:p>
        </p:txBody>
      </p:sp>
      <p:sp>
        <p:nvSpPr>
          <p:cNvPr id="444" name="Google Shape;444;g29ba8c5dd23_0_4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29ba8c5dd23_0_1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
        <p:nvSpPr>
          <p:cNvPr id="295" name="Google Shape;295;g29ba8c5dd23_0_10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29ba8c5dd23_0_1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29ba8c5dd23_0_1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29ba8c5dd23_3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
        <p:nvSpPr>
          <p:cNvPr id="309" name="Google Shape;309;g29ba8c5dd23_3_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29ba8c5dd23_3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29ba8c5dd23_3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every instance this educational module is used, community guidelines or agreement should be set to ensure that every participant feels heard and understood.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29ba8c5dd23_0_1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29ba8c5dd23_0_1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29ba8c5dd23_3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29ba8c5dd23_3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29ba8c5dd23_3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2" name="Google Shape;342;g29ba8c5dd23_3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slide should be edited to feature the neighborhood or area where the pre is taking place. Information from FloodNet’s neighborhood profiles can be used to support this part of the educational module. You can download additional tools and resources on the FloodNet website: floodnet.nyc</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7343003" y="3409675"/>
            <a:ext cx="1691422" cy="1732548"/>
            <a:chOff x="7343003" y="3409675"/>
            <a:chExt cx="1691422" cy="1732548"/>
          </a:xfrm>
        </p:grpSpPr>
        <p:grpSp>
          <p:nvGrpSpPr>
            <p:cNvPr id="11" name="Google Shape;11;p2"/>
            <p:cNvGrpSpPr/>
            <p:nvPr/>
          </p:nvGrpSpPr>
          <p:grpSpPr>
            <a:xfrm>
              <a:off x="7343003" y="4453711"/>
              <a:ext cx="316800" cy="688513"/>
              <a:chOff x="7343003" y="4453711"/>
              <a:chExt cx="316800" cy="688513"/>
            </a:xfrm>
          </p:grpSpPr>
          <p:sp>
            <p:nvSpPr>
              <p:cNvPr id="12" name="Google Shape;12;p2"/>
              <p:cNvSpPr/>
              <p:nvPr/>
            </p:nvSpPr>
            <p:spPr>
              <a:xfrm>
                <a:off x="7343003"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7343003"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 name="Google Shape;14;p2"/>
            <p:cNvGrpSpPr/>
            <p:nvPr/>
          </p:nvGrpSpPr>
          <p:grpSpPr>
            <a:xfrm>
              <a:off x="7801210" y="4105700"/>
              <a:ext cx="316800" cy="1036523"/>
              <a:chOff x="7801210" y="4105700"/>
              <a:chExt cx="316800" cy="1036523"/>
            </a:xfrm>
          </p:grpSpPr>
          <p:sp>
            <p:nvSpPr>
              <p:cNvPr id="15" name="Google Shape;15;p2"/>
              <p:cNvSpPr/>
              <p:nvPr/>
            </p:nvSpPr>
            <p:spPr>
              <a:xfrm>
                <a:off x="7801210"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7801210"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7801210"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8259418" y="3757688"/>
              <a:ext cx="316800" cy="1384535"/>
              <a:chOff x="8259418" y="3757688"/>
              <a:chExt cx="316800" cy="1384535"/>
            </a:xfrm>
          </p:grpSpPr>
          <p:sp>
            <p:nvSpPr>
              <p:cNvPr id="19" name="Google Shape;19;p2"/>
              <p:cNvSpPr/>
              <p:nvPr/>
            </p:nvSpPr>
            <p:spPr>
              <a:xfrm>
                <a:off x="8259418"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8259418"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8259418"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8259418"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 name="Google Shape;23;p2"/>
            <p:cNvGrpSpPr/>
            <p:nvPr/>
          </p:nvGrpSpPr>
          <p:grpSpPr>
            <a:xfrm>
              <a:off x="8717625" y="3409675"/>
              <a:ext cx="316800" cy="1732548"/>
              <a:chOff x="8717625" y="3409675"/>
              <a:chExt cx="316800" cy="1732548"/>
            </a:xfrm>
          </p:grpSpPr>
          <p:sp>
            <p:nvSpPr>
              <p:cNvPr id="24" name="Google Shape;24;p2"/>
              <p:cNvSpPr/>
              <p:nvPr/>
            </p:nvSpPr>
            <p:spPr>
              <a:xfrm>
                <a:off x="8717625"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8717625"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
              <p:cNvSpPr/>
              <p:nvPr/>
            </p:nvSpPr>
            <p:spPr>
              <a:xfrm>
                <a:off x="8717625"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
              <p:cNvSpPr/>
              <p:nvPr/>
            </p:nvSpPr>
            <p:spPr>
              <a:xfrm>
                <a:off x="8717625" y="3409675"/>
                <a:ext cx="316800" cy="1732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8717625"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9" name="Google Shape;29;p2"/>
          <p:cNvGrpSpPr/>
          <p:nvPr/>
        </p:nvGrpSpPr>
        <p:grpSpPr>
          <a:xfrm>
            <a:off x="5043503" y="0"/>
            <a:ext cx="3814072" cy="3839102"/>
            <a:chOff x="5043503" y="0"/>
            <a:chExt cx="3814072" cy="3839102"/>
          </a:xfrm>
        </p:grpSpPr>
        <p:sp>
          <p:nvSpPr>
            <p:cNvPr id="30" name="Google Shape;30;p2"/>
            <p:cNvSpPr/>
            <p:nvPr/>
          </p:nvSpPr>
          <p:spPr>
            <a:xfrm>
              <a:off x="8460975" y="1817775"/>
              <a:ext cx="396600" cy="3966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2"/>
            <p:cNvSpPr/>
            <p:nvPr/>
          </p:nvSpPr>
          <p:spPr>
            <a:xfrm rot="-9830444">
              <a:off x="6469759" y="3480728"/>
              <a:ext cx="320148" cy="32014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 name="Google Shape;32;p2"/>
            <p:cNvGrpSpPr/>
            <p:nvPr/>
          </p:nvGrpSpPr>
          <p:grpSpPr>
            <a:xfrm>
              <a:off x="7647812" y="2704283"/>
              <a:ext cx="635219" cy="635219"/>
              <a:chOff x="6725724" y="2701260"/>
              <a:chExt cx="1208101" cy="1208100"/>
            </a:xfrm>
          </p:grpSpPr>
          <p:sp>
            <p:nvSpPr>
              <p:cNvPr id="33" name="Google Shape;33;p2"/>
              <p:cNvSpPr/>
              <p:nvPr/>
            </p:nvSpPr>
            <p:spPr>
              <a:xfrm rot="5400000">
                <a:off x="6725725" y="2701260"/>
                <a:ext cx="1208100" cy="12081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rot="5400000">
                <a:off x="6725724" y="2701260"/>
                <a:ext cx="1208100" cy="1208100"/>
              </a:xfrm>
              <a:prstGeom prst="pie">
                <a:avLst>
                  <a:gd fmla="val 8244818" name="adj1"/>
                  <a:gd fmla="val 16246175"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2"/>
              <p:cNvSpPr/>
              <p:nvPr/>
            </p:nvSpPr>
            <p:spPr>
              <a:xfrm rot="5400000">
                <a:off x="6954988" y="2930398"/>
                <a:ext cx="749700" cy="7497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2"/>
            <p:cNvSpPr/>
            <p:nvPr/>
          </p:nvSpPr>
          <p:spPr>
            <a:xfrm>
              <a:off x="8460975" y="1817775"/>
              <a:ext cx="396600" cy="396600"/>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 name="Google Shape;37;p2"/>
            <p:cNvGrpSpPr/>
            <p:nvPr/>
          </p:nvGrpSpPr>
          <p:grpSpPr>
            <a:xfrm>
              <a:off x="7952720" y="179238"/>
              <a:ext cx="873165" cy="873003"/>
              <a:chOff x="7754428" y="208725"/>
              <a:chExt cx="541800" cy="541800"/>
            </a:xfrm>
          </p:grpSpPr>
          <p:sp>
            <p:nvSpPr>
              <p:cNvPr id="38" name="Google Shape;38;p2"/>
              <p:cNvSpPr/>
              <p:nvPr/>
            </p:nvSpPr>
            <p:spPr>
              <a:xfrm rot="-8647347">
                <a:off x="7831319" y="285616"/>
                <a:ext cx="388018" cy="38801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rot="-8647347">
                <a:off x="7831319" y="285616"/>
                <a:ext cx="388018" cy="388018"/>
              </a:xfrm>
              <a:prstGeom prst="pie">
                <a:avLst>
                  <a:gd fmla="val 19376841" name="adj1"/>
                  <a:gd fmla="val 12313574"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 name="Google Shape;40;p2"/>
            <p:cNvSpPr/>
            <p:nvPr/>
          </p:nvSpPr>
          <p:spPr>
            <a:xfrm>
              <a:off x="5399840" y="356365"/>
              <a:ext cx="2577000" cy="25770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rot="2043858">
              <a:off x="5503813" y="460310"/>
              <a:ext cx="2369480" cy="236948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5399795" y="360281"/>
              <a:ext cx="2577000" cy="2577000"/>
            </a:xfrm>
            <a:prstGeom prst="pie">
              <a:avLst>
                <a:gd fmla="val 8801158"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rot="2044777">
              <a:off x="5911449" y="867729"/>
              <a:ext cx="1554223" cy="1554223"/>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2"/>
            <p:cNvSpPr/>
            <p:nvPr/>
          </p:nvSpPr>
          <p:spPr>
            <a:xfrm>
              <a:off x="5399795" y="356358"/>
              <a:ext cx="2577000" cy="2577000"/>
            </a:xfrm>
            <a:prstGeom prst="pie">
              <a:avLst>
                <a:gd fmla="val 1255410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2"/>
            <p:cNvSpPr/>
            <p:nvPr/>
          </p:nvSpPr>
          <p:spPr>
            <a:xfrm rot="-9830444">
              <a:off x="6469759" y="3480727"/>
              <a:ext cx="320148" cy="320148"/>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 name="Google Shape;46;p2"/>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47" name="Google Shape;47;p2"/>
          <p:cNvSpPr txBox="1"/>
          <p:nvPr>
            <p:ph idx="1" type="subTitle"/>
          </p:nvPr>
        </p:nvSpPr>
        <p:spPr>
          <a:xfrm>
            <a:off x="824000" y="3596300"/>
            <a:ext cx="4255500" cy="6954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48" name="Google Shape;48;p2"/>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41" name="Shape 141"/>
        <p:cNvGrpSpPr/>
        <p:nvPr/>
      </p:nvGrpSpPr>
      <p:grpSpPr>
        <a:xfrm>
          <a:off x="0" y="0"/>
          <a:ext cx="0" cy="0"/>
          <a:chOff x="0" y="0"/>
          <a:chExt cx="0" cy="0"/>
        </a:xfrm>
      </p:grpSpPr>
      <p:grpSp>
        <p:nvGrpSpPr>
          <p:cNvPr id="142" name="Google Shape;142;p11"/>
          <p:cNvGrpSpPr/>
          <p:nvPr/>
        </p:nvGrpSpPr>
        <p:grpSpPr>
          <a:xfrm>
            <a:off x="52" y="4099200"/>
            <a:ext cx="9144036" cy="1044300"/>
            <a:chOff x="52" y="4099200"/>
            <a:chExt cx="9144036" cy="1044300"/>
          </a:xfrm>
        </p:grpSpPr>
        <p:grpSp>
          <p:nvGrpSpPr>
            <p:cNvPr id="143" name="Google Shape;143;p11"/>
            <p:cNvGrpSpPr/>
            <p:nvPr/>
          </p:nvGrpSpPr>
          <p:grpSpPr>
            <a:xfrm>
              <a:off x="52" y="4309200"/>
              <a:ext cx="231622" cy="834300"/>
              <a:chOff x="2688737" y="4301380"/>
              <a:chExt cx="231900" cy="834300"/>
            </a:xfrm>
          </p:grpSpPr>
          <p:sp>
            <p:nvSpPr>
              <p:cNvPr id="144" name="Google Shape;144;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8" name="Google Shape;148;p11"/>
            <p:cNvGrpSpPr/>
            <p:nvPr/>
          </p:nvGrpSpPr>
          <p:grpSpPr>
            <a:xfrm>
              <a:off x="371406" y="4099200"/>
              <a:ext cx="231622" cy="1044300"/>
              <a:chOff x="2688737" y="4091380"/>
              <a:chExt cx="231900" cy="1044300"/>
            </a:xfrm>
          </p:grpSpPr>
          <p:sp>
            <p:nvSpPr>
              <p:cNvPr id="149" name="Google Shape;149;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
              <p:cNvSpPr/>
              <p:nvPr/>
            </p:nvSpPr>
            <p:spPr>
              <a:xfrm flipH="1">
                <a:off x="2688737" y="4091380"/>
                <a:ext cx="2319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4" name="Google Shape;154;p11"/>
            <p:cNvGrpSpPr/>
            <p:nvPr/>
          </p:nvGrpSpPr>
          <p:grpSpPr>
            <a:xfrm>
              <a:off x="742761" y="4309200"/>
              <a:ext cx="231622" cy="834300"/>
              <a:chOff x="2688737" y="4301380"/>
              <a:chExt cx="231900" cy="834300"/>
            </a:xfrm>
          </p:grpSpPr>
          <p:sp>
            <p:nvSpPr>
              <p:cNvPr id="155" name="Google Shape;155;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9" name="Google Shape;159;p11"/>
            <p:cNvGrpSpPr/>
            <p:nvPr/>
          </p:nvGrpSpPr>
          <p:grpSpPr>
            <a:xfrm>
              <a:off x="1114115" y="4518900"/>
              <a:ext cx="231622" cy="624600"/>
              <a:chOff x="2688737" y="4511080"/>
              <a:chExt cx="231900" cy="624600"/>
            </a:xfrm>
          </p:grpSpPr>
          <p:sp>
            <p:nvSpPr>
              <p:cNvPr id="160" name="Google Shape;160;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3" name="Google Shape;163;p11"/>
            <p:cNvGrpSpPr/>
            <p:nvPr/>
          </p:nvGrpSpPr>
          <p:grpSpPr>
            <a:xfrm>
              <a:off x="1856753" y="4099200"/>
              <a:ext cx="231600" cy="1044300"/>
              <a:chOff x="1856753" y="4099200"/>
              <a:chExt cx="231600" cy="1044300"/>
            </a:xfrm>
          </p:grpSpPr>
          <p:sp>
            <p:nvSpPr>
              <p:cNvPr id="164" name="Google Shape;164;p11"/>
              <p:cNvSpPr/>
              <p:nvPr/>
            </p:nvSpPr>
            <p:spPr>
              <a:xfrm flipH="1">
                <a:off x="185675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1"/>
              <p:cNvSpPr/>
              <p:nvPr/>
            </p:nvSpPr>
            <p:spPr>
              <a:xfrm flipH="1">
                <a:off x="185675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1"/>
              <p:cNvSpPr/>
              <p:nvPr/>
            </p:nvSpPr>
            <p:spPr>
              <a:xfrm flipH="1">
                <a:off x="185675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1"/>
              <p:cNvSpPr/>
              <p:nvPr/>
            </p:nvSpPr>
            <p:spPr>
              <a:xfrm flipH="1">
                <a:off x="1856753"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1"/>
              <p:cNvSpPr/>
              <p:nvPr/>
            </p:nvSpPr>
            <p:spPr>
              <a:xfrm flipH="1">
                <a:off x="185675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9" name="Google Shape;169;p11"/>
            <p:cNvGrpSpPr/>
            <p:nvPr/>
          </p:nvGrpSpPr>
          <p:grpSpPr>
            <a:xfrm>
              <a:off x="2228107" y="4309200"/>
              <a:ext cx="231600" cy="834300"/>
              <a:chOff x="2228107" y="4309200"/>
              <a:chExt cx="231600" cy="834300"/>
            </a:xfrm>
          </p:grpSpPr>
          <p:sp>
            <p:nvSpPr>
              <p:cNvPr id="170" name="Google Shape;170;p11"/>
              <p:cNvSpPr/>
              <p:nvPr/>
            </p:nvSpPr>
            <p:spPr>
              <a:xfrm flipH="1">
                <a:off x="222810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1"/>
              <p:cNvSpPr/>
              <p:nvPr/>
            </p:nvSpPr>
            <p:spPr>
              <a:xfrm flipH="1">
                <a:off x="2228107"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1"/>
              <p:cNvSpPr/>
              <p:nvPr/>
            </p:nvSpPr>
            <p:spPr>
              <a:xfrm flipH="1">
                <a:off x="222810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1"/>
              <p:cNvSpPr/>
              <p:nvPr/>
            </p:nvSpPr>
            <p:spPr>
              <a:xfrm flipH="1">
                <a:off x="222810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4" name="Google Shape;174;p11"/>
            <p:cNvGrpSpPr/>
            <p:nvPr/>
          </p:nvGrpSpPr>
          <p:grpSpPr>
            <a:xfrm>
              <a:off x="2599462" y="4518900"/>
              <a:ext cx="231600" cy="624600"/>
              <a:chOff x="2599462" y="4518900"/>
              <a:chExt cx="231600" cy="624600"/>
            </a:xfrm>
          </p:grpSpPr>
          <p:sp>
            <p:nvSpPr>
              <p:cNvPr id="175" name="Google Shape;175;p11"/>
              <p:cNvSpPr/>
              <p:nvPr/>
            </p:nvSpPr>
            <p:spPr>
              <a:xfrm flipH="1">
                <a:off x="259946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1"/>
              <p:cNvSpPr/>
              <p:nvPr/>
            </p:nvSpPr>
            <p:spPr>
              <a:xfrm flipH="1">
                <a:off x="259946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1"/>
              <p:cNvSpPr/>
              <p:nvPr/>
            </p:nvSpPr>
            <p:spPr>
              <a:xfrm flipH="1">
                <a:off x="259946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8" name="Google Shape;178;p11"/>
            <p:cNvGrpSpPr/>
            <p:nvPr/>
          </p:nvGrpSpPr>
          <p:grpSpPr>
            <a:xfrm>
              <a:off x="3342171" y="4099200"/>
              <a:ext cx="231600" cy="1044300"/>
              <a:chOff x="3342171" y="4099200"/>
              <a:chExt cx="231600" cy="1044300"/>
            </a:xfrm>
          </p:grpSpPr>
          <p:sp>
            <p:nvSpPr>
              <p:cNvPr id="179" name="Google Shape;179;p11"/>
              <p:cNvSpPr/>
              <p:nvPr/>
            </p:nvSpPr>
            <p:spPr>
              <a:xfrm flipH="1">
                <a:off x="334217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1"/>
              <p:cNvSpPr/>
              <p:nvPr/>
            </p:nvSpPr>
            <p:spPr>
              <a:xfrm flipH="1">
                <a:off x="334217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1"/>
              <p:cNvSpPr/>
              <p:nvPr/>
            </p:nvSpPr>
            <p:spPr>
              <a:xfrm flipH="1">
                <a:off x="334217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1"/>
              <p:cNvSpPr/>
              <p:nvPr/>
            </p:nvSpPr>
            <p:spPr>
              <a:xfrm flipH="1">
                <a:off x="3342171"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1"/>
              <p:cNvSpPr/>
              <p:nvPr/>
            </p:nvSpPr>
            <p:spPr>
              <a:xfrm flipH="1">
                <a:off x="334217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4" name="Google Shape;184;p11"/>
            <p:cNvGrpSpPr/>
            <p:nvPr/>
          </p:nvGrpSpPr>
          <p:grpSpPr>
            <a:xfrm>
              <a:off x="3713525" y="4309200"/>
              <a:ext cx="231600" cy="834300"/>
              <a:chOff x="3713525" y="4309200"/>
              <a:chExt cx="231600" cy="834300"/>
            </a:xfrm>
          </p:grpSpPr>
          <p:sp>
            <p:nvSpPr>
              <p:cNvPr id="185" name="Google Shape;185;p11"/>
              <p:cNvSpPr/>
              <p:nvPr/>
            </p:nvSpPr>
            <p:spPr>
              <a:xfrm flipH="1">
                <a:off x="371352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1"/>
              <p:cNvSpPr/>
              <p:nvPr/>
            </p:nvSpPr>
            <p:spPr>
              <a:xfrm flipH="1">
                <a:off x="3713525"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1"/>
              <p:cNvSpPr/>
              <p:nvPr/>
            </p:nvSpPr>
            <p:spPr>
              <a:xfrm flipH="1">
                <a:off x="371352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1"/>
              <p:cNvSpPr/>
              <p:nvPr/>
            </p:nvSpPr>
            <p:spPr>
              <a:xfrm flipH="1">
                <a:off x="371352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9" name="Google Shape;189;p11"/>
            <p:cNvGrpSpPr/>
            <p:nvPr/>
          </p:nvGrpSpPr>
          <p:grpSpPr>
            <a:xfrm>
              <a:off x="1485398" y="4309200"/>
              <a:ext cx="231600" cy="834300"/>
              <a:chOff x="1485398" y="4309200"/>
              <a:chExt cx="231600" cy="834300"/>
            </a:xfrm>
          </p:grpSpPr>
          <p:sp>
            <p:nvSpPr>
              <p:cNvPr id="190" name="Google Shape;190;p11"/>
              <p:cNvSpPr/>
              <p:nvPr/>
            </p:nvSpPr>
            <p:spPr>
              <a:xfrm flipH="1">
                <a:off x="148539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1"/>
              <p:cNvSpPr/>
              <p:nvPr/>
            </p:nvSpPr>
            <p:spPr>
              <a:xfrm flipH="1">
                <a:off x="148539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1"/>
              <p:cNvSpPr/>
              <p:nvPr/>
            </p:nvSpPr>
            <p:spPr>
              <a:xfrm flipH="1">
                <a:off x="148539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1"/>
              <p:cNvSpPr/>
              <p:nvPr/>
            </p:nvSpPr>
            <p:spPr>
              <a:xfrm flipH="1">
                <a:off x="148539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4" name="Google Shape;194;p11"/>
            <p:cNvGrpSpPr/>
            <p:nvPr/>
          </p:nvGrpSpPr>
          <p:grpSpPr>
            <a:xfrm>
              <a:off x="4084879" y="4518900"/>
              <a:ext cx="231600" cy="624600"/>
              <a:chOff x="4084879" y="4518900"/>
              <a:chExt cx="231600" cy="624600"/>
            </a:xfrm>
          </p:grpSpPr>
          <p:sp>
            <p:nvSpPr>
              <p:cNvPr id="195" name="Google Shape;195;p11"/>
              <p:cNvSpPr/>
              <p:nvPr/>
            </p:nvSpPr>
            <p:spPr>
              <a:xfrm flipH="1">
                <a:off x="40848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1"/>
              <p:cNvSpPr/>
              <p:nvPr/>
            </p:nvSpPr>
            <p:spPr>
              <a:xfrm flipH="1">
                <a:off x="40848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1"/>
              <p:cNvSpPr/>
              <p:nvPr/>
            </p:nvSpPr>
            <p:spPr>
              <a:xfrm flipH="1">
                <a:off x="40848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8" name="Google Shape;198;p11"/>
            <p:cNvGrpSpPr/>
            <p:nvPr/>
          </p:nvGrpSpPr>
          <p:grpSpPr>
            <a:xfrm>
              <a:off x="2970816" y="4309200"/>
              <a:ext cx="231600" cy="834300"/>
              <a:chOff x="2970816" y="4309200"/>
              <a:chExt cx="231600" cy="834300"/>
            </a:xfrm>
          </p:grpSpPr>
          <p:sp>
            <p:nvSpPr>
              <p:cNvPr id="199" name="Google Shape;199;p11"/>
              <p:cNvSpPr/>
              <p:nvPr/>
            </p:nvSpPr>
            <p:spPr>
              <a:xfrm flipH="1">
                <a:off x="297081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1"/>
              <p:cNvSpPr/>
              <p:nvPr/>
            </p:nvSpPr>
            <p:spPr>
              <a:xfrm flipH="1">
                <a:off x="297081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1"/>
              <p:cNvSpPr/>
              <p:nvPr/>
            </p:nvSpPr>
            <p:spPr>
              <a:xfrm flipH="1">
                <a:off x="297081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1"/>
              <p:cNvSpPr/>
              <p:nvPr/>
            </p:nvSpPr>
            <p:spPr>
              <a:xfrm flipH="1">
                <a:off x="297081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3" name="Google Shape;203;p11"/>
            <p:cNvGrpSpPr/>
            <p:nvPr/>
          </p:nvGrpSpPr>
          <p:grpSpPr>
            <a:xfrm>
              <a:off x="4456234" y="4309200"/>
              <a:ext cx="231600" cy="834300"/>
              <a:chOff x="4456234" y="4309200"/>
              <a:chExt cx="231600" cy="834300"/>
            </a:xfrm>
          </p:grpSpPr>
          <p:sp>
            <p:nvSpPr>
              <p:cNvPr id="204" name="Google Shape;204;p11"/>
              <p:cNvSpPr/>
              <p:nvPr/>
            </p:nvSpPr>
            <p:spPr>
              <a:xfrm flipH="1">
                <a:off x="445623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1"/>
              <p:cNvSpPr/>
              <p:nvPr/>
            </p:nvSpPr>
            <p:spPr>
              <a:xfrm flipH="1">
                <a:off x="445623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1"/>
              <p:cNvSpPr/>
              <p:nvPr/>
            </p:nvSpPr>
            <p:spPr>
              <a:xfrm flipH="1">
                <a:off x="445623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1"/>
              <p:cNvSpPr/>
              <p:nvPr/>
            </p:nvSpPr>
            <p:spPr>
              <a:xfrm flipH="1">
                <a:off x="445623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8" name="Google Shape;208;p11"/>
            <p:cNvGrpSpPr/>
            <p:nvPr/>
          </p:nvGrpSpPr>
          <p:grpSpPr>
            <a:xfrm>
              <a:off x="4827588" y="4099200"/>
              <a:ext cx="231600" cy="1044300"/>
              <a:chOff x="4827588" y="4099200"/>
              <a:chExt cx="231600" cy="1044300"/>
            </a:xfrm>
          </p:grpSpPr>
          <p:sp>
            <p:nvSpPr>
              <p:cNvPr id="209" name="Google Shape;209;p11"/>
              <p:cNvSpPr/>
              <p:nvPr/>
            </p:nvSpPr>
            <p:spPr>
              <a:xfrm flipH="1">
                <a:off x="48275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1"/>
              <p:cNvSpPr/>
              <p:nvPr/>
            </p:nvSpPr>
            <p:spPr>
              <a:xfrm flipH="1">
                <a:off x="48275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1"/>
              <p:cNvSpPr/>
              <p:nvPr/>
            </p:nvSpPr>
            <p:spPr>
              <a:xfrm flipH="1">
                <a:off x="48275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1"/>
              <p:cNvSpPr/>
              <p:nvPr/>
            </p:nvSpPr>
            <p:spPr>
              <a:xfrm flipH="1">
                <a:off x="4827588"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1"/>
              <p:cNvSpPr/>
              <p:nvPr/>
            </p:nvSpPr>
            <p:spPr>
              <a:xfrm flipH="1">
                <a:off x="48275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4" name="Google Shape;214;p11"/>
            <p:cNvGrpSpPr/>
            <p:nvPr/>
          </p:nvGrpSpPr>
          <p:grpSpPr>
            <a:xfrm>
              <a:off x="5198943" y="4309200"/>
              <a:ext cx="231600" cy="834300"/>
              <a:chOff x="5198943" y="4309200"/>
              <a:chExt cx="231600" cy="834300"/>
            </a:xfrm>
          </p:grpSpPr>
          <p:sp>
            <p:nvSpPr>
              <p:cNvPr id="215" name="Google Shape;215;p11"/>
              <p:cNvSpPr/>
              <p:nvPr/>
            </p:nvSpPr>
            <p:spPr>
              <a:xfrm flipH="1">
                <a:off x="519894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1"/>
              <p:cNvSpPr/>
              <p:nvPr/>
            </p:nvSpPr>
            <p:spPr>
              <a:xfrm flipH="1">
                <a:off x="519894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1"/>
              <p:cNvSpPr/>
              <p:nvPr/>
            </p:nvSpPr>
            <p:spPr>
              <a:xfrm flipH="1">
                <a:off x="519894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1"/>
              <p:cNvSpPr/>
              <p:nvPr/>
            </p:nvSpPr>
            <p:spPr>
              <a:xfrm flipH="1">
                <a:off x="519894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9" name="Google Shape;219;p11"/>
            <p:cNvGrpSpPr/>
            <p:nvPr/>
          </p:nvGrpSpPr>
          <p:grpSpPr>
            <a:xfrm>
              <a:off x="5570297" y="4518900"/>
              <a:ext cx="231600" cy="624600"/>
              <a:chOff x="5570297" y="4518900"/>
              <a:chExt cx="231600" cy="624600"/>
            </a:xfrm>
          </p:grpSpPr>
          <p:sp>
            <p:nvSpPr>
              <p:cNvPr id="220" name="Google Shape;220;p11"/>
              <p:cNvSpPr/>
              <p:nvPr/>
            </p:nvSpPr>
            <p:spPr>
              <a:xfrm flipH="1">
                <a:off x="557029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1"/>
              <p:cNvSpPr/>
              <p:nvPr/>
            </p:nvSpPr>
            <p:spPr>
              <a:xfrm flipH="1">
                <a:off x="557029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1"/>
              <p:cNvSpPr/>
              <p:nvPr/>
            </p:nvSpPr>
            <p:spPr>
              <a:xfrm flipH="1">
                <a:off x="557029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3" name="Google Shape;223;p11"/>
            <p:cNvGrpSpPr/>
            <p:nvPr/>
          </p:nvGrpSpPr>
          <p:grpSpPr>
            <a:xfrm>
              <a:off x="5941652" y="4309200"/>
              <a:ext cx="231600" cy="834300"/>
              <a:chOff x="5941652" y="4309200"/>
              <a:chExt cx="231600" cy="834300"/>
            </a:xfrm>
          </p:grpSpPr>
          <p:sp>
            <p:nvSpPr>
              <p:cNvPr id="224" name="Google Shape;224;p11"/>
              <p:cNvSpPr/>
              <p:nvPr/>
            </p:nvSpPr>
            <p:spPr>
              <a:xfrm flipH="1">
                <a:off x="594165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1"/>
              <p:cNvSpPr/>
              <p:nvPr/>
            </p:nvSpPr>
            <p:spPr>
              <a:xfrm flipH="1">
                <a:off x="5941652"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1"/>
              <p:cNvSpPr/>
              <p:nvPr/>
            </p:nvSpPr>
            <p:spPr>
              <a:xfrm flipH="1">
                <a:off x="594165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1"/>
              <p:cNvSpPr/>
              <p:nvPr/>
            </p:nvSpPr>
            <p:spPr>
              <a:xfrm flipH="1">
                <a:off x="594165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8" name="Google Shape;228;p11"/>
            <p:cNvGrpSpPr/>
            <p:nvPr/>
          </p:nvGrpSpPr>
          <p:grpSpPr>
            <a:xfrm>
              <a:off x="6313006" y="4099200"/>
              <a:ext cx="231600" cy="1044300"/>
              <a:chOff x="6313006" y="4099200"/>
              <a:chExt cx="231600" cy="1044300"/>
            </a:xfrm>
          </p:grpSpPr>
          <p:sp>
            <p:nvSpPr>
              <p:cNvPr id="229" name="Google Shape;229;p11"/>
              <p:cNvSpPr/>
              <p:nvPr/>
            </p:nvSpPr>
            <p:spPr>
              <a:xfrm flipH="1">
                <a:off x="631300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1"/>
              <p:cNvSpPr/>
              <p:nvPr/>
            </p:nvSpPr>
            <p:spPr>
              <a:xfrm flipH="1">
                <a:off x="631300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11"/>
              <p:cNvSpPr/>
              <p:nvPr/>
            </p:nvSpPr>
            <p:spPr>
              <a:xfrm flipH="1">
                <a:off x="631300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1"/>
              <p:cNvSpPr/>
              <p:nvPr/>
            </p:nvSpPr>
            <p:spPr>
              <a:xfrm flipH="1">
                <a:off x="6313006"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1"/>
              <p:cNvSpPr/>
              <p:nvPr/>
            </p:nvSpPr>
            <p:spPr>
              <a:xfrm flipH="1">
                <a:off x="631300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4" name="Google Shape;234;p11"/>
            <p:cNvGrpSpPr/>
            <p:nvPr/>
          </p:nvGrpSpPr>
          <p:grpSpPr>
            <a:xfrm>
              <a:off x="6684361" y="4309200"/>
              <a:ext cx="231600" cy="834300"/>
              <a:chOff x="6684361" y="4309200"/>
              <a:chExt cx="231600" cy="834300"/>
            </a:xfrm>
          </p:grpSpPr>
          <p:sp>
            <p:nvSpPr>
              <p:cNvPr id="235" name="Google Shape;235;p11"/>
              <p:cNvSpPr/>
              <p:nvPr/>
            </p:nvSpPr>
            <p:spPr>
              <a:xfrm flipH="1">
                <a:off x="668436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1"/>
              <p:cNvSpPr/>
              <p:nvPr/>
            </p:nvSpPr>
            <p:spPr>
              <a:xfrm flipH="1">
                <a:off x="668436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1"/>
              <p:cNvSpPr/>
              <p:nvPr/>
            </p:nvSpPr>
            <p:spPr>
              <a:xfrm flipH="1">
                <a:off x="668436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1"/>
              <p:cNvSpPr/>
              <p:nvPr/>
            </p:nvSpPr>
            <p:spPr>
              <a:xfrm flipH="1">
                <a:off x="668436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9" name="Google Shape;239;p11"/>
            <p:cNvGrpSpPr/>
            <p:nvPr/>
          </p:nvGrpSpPr>
          <p:grpSpPr>
            <a:xfrm>
              <a:off x="7055715" y="4518900"/>
              <a:ext cx="231600" cy="624600"/>
              <a:chOff x="7055715" y="4518900"/>
              <a:chExt cx="231600" cy="624600"/>
            </a:xfrm>
          </p:grpSpPr>
          <p:sp>
            <p:nvSpPr>
              <p:cNvPr id="240" name="Google Shape;240;p11"/>
              <p:cNvSpPr/>
              <p:nvPr/>
            </p:nvSpPr>
            <p:spPr>
              <a:xfrm flipH="1">
                <a:off x="705571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1"/>
              <p:cNvSpPr/>
              <p:nvPr/>
            </p:nvSpPr>
            <p:spPr>
              <a:xfrm flipH="1">
                <a:off x="705571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1"/>
              <p:cNvSpPr/>
              <p:nvPr/>
            </p:nvSpPr>
            <p:spPr>
              <a:xfrm flipH="1">
                <a:off x="705571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3" name="Google Shape;243;p11"/>
            <p:cNvGrpSpPr/>
            <p:nvPr/>
          </p:nvGrpSpPr>
          <p:grpSpPr>
            <a:xfrm>
              <a:off x="7798424" y="4099200"/>
              <a:ext cx="231600" cy="1044300"/>
              <a:chOff x="7798424" y="4099200"/>
              <a:chExt cx="231600" cy="1044300"/>
            </a:xfrm>
          </p:grpSpPr>
          <p:sp>
            <p:nvSpPr>
              <p:cNvPr id="244" name="Google Shape;244;p11"/>
              <p:cNvSpPr/>
              <p:nvPr/>
            </p:nvSpPr>
            <p:spPr>
              <a:xfrm flipH="1">
                <a:off x="779842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1"/>
              <p:cNvSpPr/>
              <p:nvPr/>
            </p:nvSpPr>
            <p:spPr>
              <a:xfrm flipH="1">
                <a:off x="779842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1"/>
              <p:cNvSpPr/>
              <p:nvPr/>
            </p:nvSpPr>
            <p:spPr>
              <a:xfrm flipH="1">
                <a:off x="779842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1"/>
              <p:cNvSpPr/>
              <p:nvPr/>
            </p:nvSpPr>
            <p:spPr>
              <a:xfrm flipH="1">
                <a:off x="7798424"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1"/>
              <p:cNvSpPr/>
              <p:nvPr/>
            </p:nvSpPr>
            <p:spPr>
              <a:xfrm flipH="1">
                <a:off x="779842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11"/>
            <p:cNvGrpSpPr/>
            <p:nvPr/>
          </p:nvGrpSpPr>
          <p:grpSpPr>
            <a:xfrm>
              <a:off x="8169779" y="4309200"/>
              <a:ext cx="231600" cy="834300"/>
              <a:chOff x="8169779" y="4309200"/>
              <a:chExt cx="231600" cy="834300"/>
            </a:xfrm>
          </p:grpSpPr>
          <p:sp>
            <p:nvSpPr>
              <p:cNvPr id="250" name="Google Shape;250;p11"/>
              <p:cNvSpPr/>
              <p:nvPr/>
            </p:nvSpPr>
            <p:spPr>
              <a:xfrm flipH="1">
                <a:off x="81697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1"/>
              <p:cNvSpPr/>
              <p:nvPr/>
            </p:nvSpPr>
            <p:spPr>
              <a:xfrm flipH="1">
                <a:off x="8169779"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1"/>
              <p:cNvSpPr/>
              <p:nvPr/>
            </p:nvSpPr>
            <p:spPr>
              <a:xfrm flipH="1">
                <a:off x="81697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1"/>
              <p:cNvSpPr/>
              <p:nvPr/>
            </p:nvSpPr>
            <p:spPr>
              <a:xfrm flipH="1">
                <a:off x="81697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4" name="Google Shape;254;p11"/>
            <p:cNvGrpSpPr/>
            <p:nvPr/>
          </p:nvGrpSpPr>
          <p:grpSpPr>
            <a:xfrm>
              <a:off x="7427070" y="4309200"/>
              <a:ext cx="231600" cy="834300"/>
              <a:chOff x="7427070" y="4309200"/>
              <a:chExt cx="231600" cy="834300"/>
            </a:xfrm>
          </p:grpSpPr>
          <p:sp>
            <p:nvSpPr>
              <p:cNvPr id="255" name="Google Shape;255;p11"/>
              <p:cNvSpPr/>
              <p:nvPr/>
            </p:nvSpPr>
            <p:spPr>
              <a:xfrm flipH="1">
                <a:off x="7427070"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1"/>
              <p:cNvSpPr/>
              <p:nvPr/>
            </p:nvSpPr>
            <p:spPr>
              <a:xfrm flipH="1">
                <a:off x="7427070"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1"/>
              <p:cNvSpPr/>
              <p:nvPr/>
            </p:nvSpPr>
            <p:spPr>
              <a:xfrm flipH="1">
                <a:off x="7427070"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1"/>
              <p:cNvSpPr/>
              <p:nvPr/>
            </p:nvSpPr>
            <p:spPr>
              <a:xfrm flipH="1">
                <a:off x="7427070"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9" name="Google Shape;259;p11"/>
            <p:cNvGrpSpPr/>
            <p:nvPr/>
          </p:nvGrpSpPr>
          <p:grpSpPr>
            <a:xfrm>
              <a:off x="8541133" y="4518900"/>
              <a:ext cx="231600" cy="624600"/>
              <a:chOff x="8541133" y="4518900"/>
              <a:chExt cx="231600" cy="624600"/>
            </a:xfrm>
          </p:grpSpPr>
          <p:sp>
            <p:nvSpPr>
              <p:cNvPr id="260" name="Google Shape;260;p11"/>
              <p:cNvSpPr/>
              <p:nvPr/>
            </p:nvSpPr>
            <p:spPr>
              <a:xfrm flipH="1">
                <a:off x="854113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1"/>
              <p:cNvSpPr/>
              <p:nvPr/>
            </p:nvSpPr>
            <p:spPr>
              <a:xfrm flipH="1">
                <a:off x="854113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1"/>
              <p:cNvSpPr/>
              <p:nvPr/>
            </p:nvSpPr>
            <p:spPr>
              <a:xfrm flipH="1">
                <a:off x="854113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3" name="Google Shape;263;p11"/>
            <p:cNvGrpSpPr/>
            <p:nvPr/>
          </p:nvGrpSpPr>
          <p:grpSpPr>
            <a:xfrm>
              <a:off x="8912488" y="4309200"/>
              <a:ext cx="231600" cy="834300"/>
              <a:chOff x="8912488" y="4309200"/>
              <a:chExt cx="231600" cy="834300"/>
            </a:xfrm>
          </p:grpSpPr>
          <p:sp>
            <p:nvSpPr>
              <p:cNvPr id="264" name="Google Shape;264;p11"/>
              <p:cNvSpPr/>
              <p:nvPr/>
            </p:nvSpPr>
            <p:spPr>
              <a:xfrm flipH="1">
                <a:off x="89124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1"/>
              <p:cNvSpPr/>
              <p:nvPr/>
            </p:nvSpPr>
            <p:spPr>
              <a:xfrm flipH="1">
                <a:off x="89124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1"/>
              <p:cNvSpPr/>
              <p:nvPr/>
            </p:nvSpPr>
            <p:spPr>
              <a:xfrm flipH="1">
                <a:off x="89124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1"/>
              <p:cNvSpPr/>
              <p:nvPr/>
            </p:nvSpPr>
            <p:spPr>
              <a:xfrm flipH="1">
                <a:off x="89124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68" name="Google Shape;268;p11"/>
          <p:cNvSpPr txBox="1"/>
          <p:nvPr>
            <p:ph hasCustomPrompt="1" type="title"/>
          </p:nvPr>
        </p:nvSpPr>
        <p:spPr>
          <a:xfrm>
            <a:off x="1388625" y="772725"/>
            <a:ext cx="6366900" cy="18633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8000"/>
              <a:buNone/>
              <a:defRPr sz="8000">
                <a:solidFill>
                  <a:schemeClr val="lt1"/>
                </a:solidFill>
              </a:defRPr>
            </a:lvl1pPr>
            <a:lvl2pPr lvl="1" algn="ctr">
              <a:spcBef>
                <a:spcPts val="0"/>
              </a:spcBef>
              <a:spcAft>
                <a:spcPts val="0"/>
              </a:spcAft>
              <a:buClr>
                <a:schemeClr val="lt1"/>
              </a:buClr>
              <a:buSzPts val="8000"/>
              <a:buNone/>
              <a:defRPr sz="8000">
                <a:solidFill>
                  <a:schemeClr val="lt1"/>
                </a:solidFill>
              </a:defRPr>
            </a:lvl2pPr>
            <a:lvl3pPr lvl="2" algn="ctr">
              <a:spcBef>
                <a:spcPts val="0"/>
              </a:spcBef>
              <a:spcAft>
                <a:spcPts val="0"/>
              </a:spcAft>
              <a:buClr>
                <a:schemeClr val="lt1"/>
              </a:buClr>
              <a:buSzPts val="8000"/>
              <a:buNone/>
              <a:defRPr sz="8000">
                <a:solidFill>
                  <a:schemeClr val="lt1"/>
                </a:solidFill>
              </a:defRPr>
            </a:lvl3pPr>
            <a:lvl4pPr lvl="3" algn="ctr">
              <a:spcBef>
                <a:spcPts val="0"/>
              </a:spcBef>
              <a:spcAft>
                <a:spcPts val="0"/>
              </a:spcAft>
              <a:buClr>
                <a:schemeClr val="lt1"/>
              </a:buClr>
              <a:buSzPts val="8000"/>
              <a:buNone/>
              <a:defRPr sz="8000">
                <a:solidFill>
                  <a:schemeClr val="lt1"/>
                </a:solidFill>
              </a:defRPr>
            </a:lvl4pPr>
            <a:lvl5pPr lvl="4" algn="ctr">
              <a:spcBef>
                <a:spcPts val="0"/>
              </a:spcBef>
              <a:spcAft>
                <a:spcPts val="0"/>
              </a:spcAft>
              <a:buClr>
                <a:schemeClr val="lt1"/>
              </a:buClr>
              <a:buSzPts val="8000"/>
              <a:buNone/>
              <a:defRPr sz="8000">
                <a:solidFill>
                  <a:schemeClr val="lt1"/>
                </a:solidFill>
              </a:defRPr>
            </a:lvl5pPr>
            <a:lvl6pPr lvl="5" algn="ctr">
              <a:spcBef>
                <a:spcPts val="0"/>
              </a:spcBef>
              <a:spcAft>
                <a:spcPts val="0"/>
              </a:spcAft>
              <a:buClr>
                <a:schemeClr val="lt1"/>
              </a:buClr>
              <a:buSzPts val="8000"/>
              <a:buNone/>
              <a:defRPr sz="8000">
                <a:solidFill>
                  <a:schemeClr val="lt1"/>
                </a:solidFill>
              </a:defRPr>
            </a:lvl6pPr>
            <a:lvl7pPr lvl="6" algn="ctr">
              <a:spcBef>
                <a:spcPts val="0"/>
              </a:spcBef>
              <a:spcAft>
                <a:spcPts val="0"/>
              </a:spcAft>
              <a:buClr>
                <a:schemeClr val="lt1"/>
              </a:buClr>
              <a:buSzPts val="8000"/>
              <a:buNone/>
              <a:defRPr sz="8000">
                <a:solidFill>
                  <a:schemeClr val="lt1"/>
                </a:solidFill>
              </a:defRPr>
            </a:lvl7pPr>
            <a:lvl8pPr lvl="7" algn="ctr">
              <a:spcBef>
                <a:spcPts val="0"/>
              </a:spcBef>
              <a:spcAft>
                <a:spcPts val="0"/>
              </a:spcAft>
              <a:buClr>
                <a:schemeClr val="lt1"/>
              </a:buClr>
              <a:buSzPts val="8000"/>
              <a:buNone/>
              <a:defRPr sz="8000">
                <a:solidFill>
                  <a:schemeClr val="lt1"/>
                </a:solidFill>
              </a:defRPr>
            </a:lvl8pPr>
            <a:lvl9pPr lvl="8" algn="ctr">
              <a:spcBef>
                <a:spcPts val="0"/>
              </a:spcBef>
              <a:spcAft>
                <a:spcPts val="0"/>
              </a:spcAft>
              <a:buClr>
                <a:schemeClr val="lt1"/>
              </a:buClr>
              <a:buSzPts val="8000"/>
              <a:buNone/>
              <a:defRPr sz="8000">
                <a:solidFill>
                  <a:schemeClr val="lt1"/>
                </a:solidFill>
              </a:defRPr>
            </a:lvl9pPr>
          </a:lstStyle>
          <a:p>
            <a:r>
              <a:t>xx%</a:t>
            </a:r>
          </a:p>
        </p:txBody>
      </p:sp>
      <p:sp>
        <p:nvSpPr>
          <p:cNvPr id="269" name="Google Shape;269;p11"/>
          <p:cNvSpPr txBox="1"/>
          <p:nvPr>
            <p:ph idx="1" type="body"/>
          </p:nvPr>
        </p:nvSpPr>
        <p:spPr>
          <a:xfrm>
            <a:off x="1388625" y="2712300"/>
            <a:ext cx="6366900" cy="1111200"/>
          </a:xfrm>
          <a:prstGeom prst="rect">
            <a:avLst/>
          </a:prstGeom>
        </p:spPr>
        <p:txBody>
          <a:bodyPr anchorCtr="0" anchor="t" bIns="91425" lIns="91425" spcFirstLastPara="1" rIns="91425" wrap="square" tIns="91425">
            <a:normAutofit/>
          </a:bodyPr>
          <a:lstStyle>
            <a:lvl1pPr indent="-311150" lvl="0" marL="457200" algn="ctr">
              <a:spcBef>
                <a:spcPts val="0"/>
              </a:spcBef>
              <a:spcAft>
                <a:spcPts val="0"/>
              </a:spcAft>
              <a:buClr>
                <a:schemeClr val="lt1"/>
              </a:buClr>
              <a:buSzPts val="1300"/>
              <a:buChar char="●"/>
              <a:defRPr>
                <a:solidFill>
                  <a:schemeClr val="lt1"/>
                </a:solidFill>
              </a:defRPr>
            </a:lvl1pPr>
            <a:lvl2pPr indent="-298450" lvl="1" marL="914400" algn="ctr">
              <a:spcBef>
                <a:spcPts val="0"/>
              </a:spcBef>
              <a:spcAft>
                <a:spcPts val="0"/>
              </a:spcAft>
              <a:buClr>
                <a:schemeClr val="lt1"/>
              </a:buClr>
              <a:buSzPts val="1100"/>
              <a:buChar char="○"/>
              <a:defRPr>
                <a:solidFill>
                  <a:schemeClr val="lt1"/>
                </a:solidFill>
              </a:defRPr>
            </a:lvl2pPr>
            <a:lvl3pPr indent="-298450" lvl="2" marL="1371600" algn="ctr">
              <a:spcBef>
                <a:spcPts val="0"/>
              </a:spcBef>
              <a:spcAft>
                <a:spcPts val="0"/>
              </a:spcAft>
              <a:buClr>
                <a:schemeClr val="lt1"/>
              </a:buClr>
              <a:buSzPts val="1100"/>
              <a:buChar char="■"/>
              <a:defRPr>
                <a:solidFill>
                  <a:schemeClr val="lt1"/>
                </a:solidFill>
              </a:defRPr>
            </a:lvl3pPr>
            <a:lvl4pPr indent="-298450" lvl="3" marL="1828800" algn="ctr">
              <a:spcBef>
                <a:spcPts val="0"/>
              </a:spcBef>
              <a:spcAft>
                <a:spcPts val="0"/>
              </a:spcAft>
              <a:buClr>
                <a:schemeClr val="lt1"/>
              </a:buClr>
              <a:buSzPts val="1100"/>
              <a:buChar char="●"/>
              <a:defRPr>
                <a:solidFill>
                  <a:schemeClr val="lt1"/>
                </a:solidFill>
              </a:defRPr>
            </a:lvl4pPr>
            <a:lvl5pPr indent="-298450" lvl="4" marL="2286000" algn="ctr">
              <a:spcBef>
                <a:spcPts val="0"/>
              </a:spcBef>
              <a:spcAft>
                <a:spcPts val="0"/>
              </a:spcAft>
              <a:buClr>
                <a:schemeClr val="lt1"/>
              </a:buClr>
              <a:buSzPts val="1100"/>
              <a:buChar char="○"/>
              <a:defRPr>
                <a:solidFill>
                  <a:schemeClr val="lt1"/>
                </a:solidFill>
              </a:defRPr>
            </a:lvl5pPr>
            <a:lvl6pPr indent="-298450" lvl="5" marL="2743200" algn="ctr">
              <a:spcBef>
                <a:spcPts val="0"/>
              </a:spcBef>
              <a:spcAft>
                <a:spcPts val="0"/>
              </a:spcAft>
              <a:buClr>
                <a:schemeClr val="lt1"/>
              </a:buClr>
              <a:buSzPts val="1100"/>
              <a:buChar char="■"/>
              <a:defRPr>
                <a:solidFill>
                  <a:schemeClr val="lt1"/>
                </a:solidFill>
              </a:defRPr>
            </a:lvl6pPr>
            <a:lvl7pPr indent="-298450" lvl="6" marL="3200400" algn="ctr">
              <a:spcBef>
                <a:spcPts val="0"/>
              </a:spcBef>
              <a:spcAft>
                <a:spcPts val="0"/>
              </a:spcAft>
              <a:buClr>
                <a:schemeClr val="lt1"/>
              </a:buClr>
              <a:buSzPts val="1100"/>
              <a:buChar char="●"/>
              <a:defRPr>
                <a:solidFill>
                  <a:schemeClr val="lt1"/>
                </a:solidFill>
              </a:defRPr>
            </a:lvl7pPr>
            <a:lvl8pPr indent="-298450" lvl="7" marL="3657600" algn="ctr">
              <a:spcBef>
                <a:spcPts val="0"/>
              </a:spcBef>
              <a:spcAft>
                <a:spcPts val="0"/>
              </a:spcAft>
              <a:buClr>
                <a:schemeClr val="lt1"/>
              </a:buClr>
              <a:buSzPts val="1100"/>
              <a:buChar char="○"/>
              <a:defRPr>
                <a:solidFill>
                  <a:schemeClr val="lt1"/>
                </a:solidFill>
              </a:defRPr>
            </a:lvl8pPr>
            <a:lvl9pPr indent="-298450" lvl="8" marL="4114800" algn="ctr">
              <a:spcBef>
                <a:spcPts val="0"/>
              </a:spcBef>
              <a:spcAft>
                <a:spcPts val="0"/>
              </a:spcAft>
              <a:buClr>
                <a:schemeClr val="lt1"/>
              </a:buClr>
              <a:buSzPts val="1100"/>
              <a:buChar char="■"/>
              <a:defRPr>
                <a:solidFill>
                  <a:schemeClr val="lt1"/>
                </a:solidFill>
              </a:defRPr>
            </a:lvl9pPr>
          </a:lstStyle>
          <a:p/>
        </p:txBody>
      </p:sp>
      <p:sp>
        <p:nvSpPr>
          <p:cNvPr id="270" name="Google Shape;270;p11"/>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1" name="Shape 271"/>
        <p:cNvGrpSpPr/>
        <p:nvPr/>
      </p:nvGrpSpPr>
      <p:grpSpPr>
        <a:xfrm>
          <a:off x="0" y="0"/>
          <a:ext cx="0" cy="0"/>
          <a:chOff x="0" y="0"/>
          <a:chExt cx="0" cy="0"/>
        </a:xfrm>
      </p:grpSpPr>
      <p:sp>
        <p:nvSpPr>
          <p:cNvPr id="272" name="Google Shape;272;p12"/>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73" name="Shape 273"/>
        <p:cNvGrpSpPr/>
        <p:nvPr/>
      </p:nvGrpSpPr>
      <p:grpSpPr>
        <a:xfrm>
          <a:off x="0" y="0"/>
          <a:ext cx="0" cy="0"/>
          <a:chOff x="0" y="0"/>
          <a:chExt cx="0" cy="0"/>
        </a:xfrm>
      </p:grpSpPr>
      <p:sp>
        <p:nvSpPr>
          <p:cNvPr id="274" name="Google Shape;274;p13"/>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rtl="0" algn="l">
              <a:spcBef>
                <a:spcPts val="0"/>
              </a:spcBef>
              <a:spcAft>
                <a:spcPts val="0"/>
              </a:spcAft>
              <a:buClr>
                <a:schemeClr val="dk1"/>
              </a:buClr>
              <a:buSzPts val="1000"/>
              <a:buFont typeface="Calibri"/>
              <a:buNone/>
              <a:defRPr b="1" sz="1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5" name="Google Shape;275;p13"/>
          <p:cNvSpPr txBox="1"/>
          <p:nvPr>
            <p:ph idx="1" type="body"/>
          </p:nvPr>
        </p:nvSpPr>
        <p:spPr>
          <a:xfrm>
            <a:off x="1787525" y="136525"/>
            <a:ext cx="2555700" cy="2926500"/>
          </a:xfrm>
          <a:prstGeom prst="rect">
            <a:avLst/>
          </a:prstGeom>
          <a:noFill/>
          <a:ln>
            <a:noFill/>
          </a:ln>
        </p:spPr>
        <p:txBody>
          <a:bodyPr anchorCtr="0" anchor="t" bIns="22850" lIns="45725" spcFirstLastPara="1" rIns="45725" wrap="square" tIns="22850">
            <a:normAutofit/>
          </a:bodyPr>
          <a:lstStyle>
            <a:lvl1pPr indent="-330200" lvl="0" marL="457200" rtl="0" algn="l">
              <a:spcBef>
                <a:spcPts val="300"/>
              </a:spcBef>
              <a:spcAft>
                <a:spcPts val="0"/>
              </a:spcAft>
              <a:buClr>
                <a:schemeClr val="dk1"/>
              </a:buClr>
              <a:buSzPts val="1600"/>
              <a:buChar char="●"/>
              <a:defRPr sz="1600"/>
            </a:lvl1pPr>
            <a:lvl2pPr indent="-317500" lvl="1" marL="914400" rtl="0" algn="l">
              <a:spcBef>
                <a:spcPts val="1200"/>
              </a:spcBef>
              <a:spcAft>
                <a:spcPts val="0"/>
              </a:spcAft>
              <a:buClr>
                <a:schemeClr val="dk1"/>
              </a:buClr>
              <a:buSzPts val="1400"/>
              <a:buChar char="○"/>
              <a:defRPr sz="1400"/>
            </a:lvl2pPr>
            <a:lvl3pPr indent="-304800" lvl="2" marL="1371600" rtl="0" algn="l">
              <a:spcBef>
                <a:spcPts val="1200"/>
              </a:spcBef>
              <a:spcAft>
                <a:spcPts val="0"/>
              </a:spcAft>
              <a:buClr>
                <a:schemeClr val="dk1"/>
              </a:buClr>
              <a:buSzPts val="1200"/>
              <a:buChar char="■"/>
              <a:defRPr sz="1200"/>
            </a:lvl3pPr>
            <a:lvl4pPr indent="-292100" lvl="3" marL="1828800" rtl="0" algn="l">
              <a:spcBef>
                <a:spcPts val="1200"/>
              </a:spcBef>
              <a:spcAft>
                <a:spcPts val="0"/>
              </a:spcAft>
              <a:buClr>
                <a:schemeClr val="dk1"/>
              </a:buClr>
              <a:buSzPts val="1000"/>
              <a:buChar char="●"/>
              <a:defRPr sz="1000"/>
            </a:lvl4pPr>
            <a:lvl5pPr indent="-292100" lvl="4" marL="2286000" rtl="0" algn="l">
              <a:spcBef>
                <a:spcPts val="1200"/>
              </a:spcBef>
              <a:spcAft>
                <a:spcPts val="0"/>
              </a:spcAft>
              <a:buClr>
                <a:schemeClr val="dk1"/>
              </a:buClr>
              <a:buSzPts val="1000"/>
              <a:buChar char="○"/>
              <a:defRPr sz="1000"/>
            </a:lvl5pPr>
            <a:lvl6pPr indent="-292100" lvl="5" marL="2743200" rtl="0" algn="l">
              <a:spcBef>
                <a:spcPts val="1200"/>
              </a:spcBef>
              <a:spcAft>
                <a:spcPts val="0"/>
              </a:spcAft>
              <a:buClr>
                <a:schemeClr val="dk1"/>
              </a:buClr>
              <a:buSzPts val="1000"/>
              <a:buChar char="■"/>
              <a:defRPr sz="1000"/>
            </a:lvl6pPr>
            <a:lvl7pPr indent="-292100" lvl="6" marL="3200400" rtl="0" algn="l">
              <a:spcBef>
                <a:spcPts val="1200"/>
              </a:spcBef>
              <a:spcAft>
                <a:spcPts val="0"/>
              </a:spcAft>
              <a:buClr>
                <a:schemeClr val="dk1"/>
              </a:buClr>
              <a:buSzPts val="1000"/>
              <a:buChar char="●"/>
              <a:defRPr sz="1000"/>
            </a:lvl7pPr>
            <a:lvl8pPr indent="-292100" lvl="7" marL="3657600" rtl="0" algn="l">
              <a:spcBef>
                <a:spcPts val="1200"/>
              </a:spcBef>
              <a:spcAft>
                <a:spcPts val="0"/>
              </a:spcAft>
              <a:buClr>
                <a:schemeClr val="dk1"/>
              </a:buClr>
              <a:buSzPts val="1000"/>
              <a:buChar char="○"/>
              <a:defRPr sz="1000"/>
            </a:lvl8pPr>
            <a:lvl9pPr indent="-292100" lvl="8" marL="4114800" rtl="0" algn="l">
              <a:spcBef>
                <a:spcPts val="1200"/>
              </a:spcBef>
              <a:spcAft>
                <a:spcPts val="1200"/>
              </a:spcAft>
              <a:buClr>
                <a:schemeClr val="dk1"/>
              </a:buClr>
              <a:buSzPts val="1000"/>
              <a:buChar char="■"/>
              <a:defRPr sz="1000"/>
            </a:lvl9pPr>
          </a:lstStyle>
          <a:p/>
        </p:txBody>
      </p:sp>
      <p:sp>
        <p:nvSpPr>
          <p:cNvPr id="276" name="Google Shape;276;p13"/>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rtl="0" algn="l">
              <a:spcBef>
                <a:spcPts val="200"/>
              </a:spcBef>
              <a:spcAft>
                <a:spcPts val="0"/>
              </a:spcAft>
              <a:buClr>
                <a:schemeClr val="dk1"/>
              </a:buClr>
              <a:buSzPts val="700"/>
              <a:buNone/>
              <a:defRPr sz="700"/>
            </a:lvl1pPr>
            <a:lvl2pPr indent="-228600" lvl="1" marL="914400" rtl="0" algn="l">
              <a:spcBef>
                <a:spcPts val="1200"/>
              </a:spcBef>
              <a:spcAft>
                <a:spcPts val="0"/>
              </a:spcAft>
              <a:buClr>
                <a:schemeClr val="dk1"/>
              </a:buClr>
              <a:buSzPts val="600"/>
              <a:buNone/>
              <a:defRPr sz="600"/>
            </a:lvl2pPr>
            <a:lvl3pPr indent="-228600" lvl="2" marL="1371600" rtl="0" algn="l">
              <a:spcBef>
                <a:spcPts val="1200"/>
              </a:spcBef>
              <a:spcAft>
                <a:spcPts val="0"/>
              </a:spcAft>
              <a:buClr>
                <a:schemeClr val="dk1"/>
              </a:buClr>
              <a:buSzPts val="500"/>
              <a:buNone/>
              <a:defRPr sz="500"/>
            </a:lvl3pPr>
            <a:lvl4pPr indent="-228600" lvl="3" marL="1828800" rtl="0" algn="l">
              <a:spcBef>
                <a:spcPts val="1200"/>
              </a:spcBef>
              <a:spcAft>
                <a:spcPts val="0"/>
              </a:spcAft>
              <a:buClr>
                <a:schemeClr val="dk1"/>
              </a:buClr>
              <a:buSzPts val="500"/>
              <a:buNone/>
              <a:defRPr sz="500"/>
            </a:lvl4pPr>
            <a:lvl5pPr indent="-228600" lvl="4" marL="2286000" rtl="0" algn="l">
              <a:spcBef>
                <a:spcPts val="1200"/>
              </a:spcBef>
              <a:spcAft>
                <a:spcPts val="0"/>
              </a:spcAft>
              <a:buClr>
                <a:schemeClr val="dk1"/>
              </a:buClr>
              <a:buSzPts val="500"/>
              <a:buNone/>
              <a:defRPr sz="500"/>
            </a:lvl5pPr>
            <a:lvl6pPr indent="-228600" lvl="5" marL="2743200" rtl="0" algn="l">
              <a:spcBef>
                <a:spcPts val="1200"/>
              </a:spcBef>
              <a:spcAft>
                <a:spcPts val="0"/>
              </a:spcAft>
              <a:buClr>
                <a:schemeClr val="dk1"/>
              </a:buClr>
              <a:buSzPts val="500"/>
              <a:buNone/>
              <a:defRPr sz="500"/>
            </a:lvl6pPr>
            <a:lvl7pPr indent="-228600" lvl="6" marL="3200400" rtl="0" algn="l">
              <a:spcBef>
                <a:spcPts val="1200"/>
              </a:spcBef>
              <a:spcAft>
                <a:spcPts val="0"/>
              </a:spcAft>
              <a:buClr>
                <a:schemeClr val="dk1"/>
              </a:buClr>
              <a:buSzPts val="500"/>
              <a:buNone/>
              <a:defRPr sz="500"/>
            </a:lvl7pPr>
            <a:lvl8pPr indent="-228600" lvl="7" marL="3657600" rtl="0" algn="l">
              <a:spcBef>
                <a:spcPts val="1200"/>
              </a:spcBef>
              <a:spcAft>
                <a:spcPts val="0"/>
              </a:spcAft>
              <a:buClr>
                <a:schemeClr val="dk1"/>
              </a:buClr>
              <a:buSzPts val="500"/>
              <a:buNone/>
              <a:defRPr sz="500"/>
            </a:lvl8pPr>
            <a:lvl9pPr indent="-228600" lvl="8" marL="4114800" rtl="0" algn="l">
              <a:spcBef>
                <a:spcPts val="1200"/>
              </a:spcBef>
              <a:spcAft>
                <a:spcPts val="1200"/>
              </a:spcAft>
              <a:buClr>
                <a:schemeClr val="dk1"/>
              </a:buClr>
              <a:buSzPts val="500"/>
              <a:buNone/>
              <a:defRPr sz="500"/>
            </a:lvl9pPr>
          </a:lstStyle>
          <a:p/>
        </p:txBody>
      </p:sp>
      <p:sp>
        <p:nvSpPr>
          <p:cNvPr id="277" name="Google Shape;277;p13"/>
          <p:cNvSpPr txBox="1"/>
          <p:nvPr>
            <p:ph idx="10" type="dt"/>
          </p:nvPr>
        </p:nvSpPr>
        <p:spPr>
          <a:xfrm>
            <a:off x="228600" y="3178175"/>
            <a:ext cx="1066800" cy="182400"/>
          </a:xfrm>
          <a:prstGeom prst="rect">
            <a:avLst/>
          </a:prstGeom>
          <a:noFill/>
          <a:ln>
            <a:noFill/>
          </a:ln>
        </p:spPr>
        <p:txBody>
          <a:bodyPr anchorCtr="0" anchor="ctr" bIns="22850" lIns="45725" spcFirstLastPara="1" rIns="45725" wrap="square" tIns="22850">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78" name="Google Shape;278;p13"/>
          <p:cNvSpPr txBox="1"/>
          <p:nvPr>
            <p:ph idx="11" type="ftr"/>
          </p:nvPr>
        </p:nvSpPr>
        <p:spPr>
          <a:xfrm>
            <a:off x="1562100" y="3178175"/>
            <a:ext cx="1447800" cy="182400"/>
          </a:xfrm>
          <a:prstGeom prst="rect">
            <a:avLst/>
          </a:prstGeom>
          <a:noFill/>
          <a:ln>
            <a:noFill/>
          </a:ln>
        </p:spPr>
        <p:txBody>
          <a:bodyPr anchorCtr="0" anchor="ctr" bIns="22850" lIns="45725" spcFirstLastPara="1" rIns="45725" wrap="square" tIns="22850">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79" name="Google Shape;279;p13"/>
          <p:cNvSpPr txBox="1"/>
          <p:nvPr>
            <p:ph idx="12" type="sldNum"/>
          </p:nvPr>
        </p:nvSpPr>
        <p:spPr>
          <a:xfrm>
            <a:off x="3276600" y="3178175"/>
            <a:ext cx="1066800" cy="182400"/>
          </a:xfrm>
          <a:prstGeom prst="rect">
            <a:avLst/>
          </a:prstGeom>
          <a:noFill/>
          <a:ln>
            <a:noFill/>
          </a:ln>
        </p:spPr>
        <p:txBody>
          <a:bodyPr anchorCtr="0" anchor="ctr" bIns="22850" lIns="45725" spcFirstLastPara="1" rIns="45725" wrap="square" tIns="22850">
            <a:normAutofit lnSpcReduction="10000"/>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9" name="Shape 49"/>
        <p:cNvGrpSpPr/>
        <p:nvPr/>
      </p:nvGrpSpPr>
      <p:grpSpPr>
        <a:xfrm>
          <a:off x="0" y="0"/>
          <a:ext cx="0" cy="0"/>
          <a:chOff x="0" y="0"/>
          <a:chExt cx="0" cy="0"/>
        </a:xfrm>
      </p:grpSpPr>
      <p:grpSp>
        <p:nvGrpSpPr>
          <p:cNvPr id="50" name="Google Shape;50;p3"/>
          <p:cNvGrpSpPr/>
          <p:nvPr/>
        </p:nvGrpSpPr>
        <p:grpSpPr>
          <a:xfrm>
            <a:off x="146769" y="3406"/>
            <a:ext cx="1233215" cy="1384535"/>
            <a:chOff x="146769" y="3406"/>
            <a:chExt cx="1233215" cy="1384535"/>
          </a:xfrm>
        </p:grpSpPr>
        <p:grpSp>
          <p:nvGrpSpPr>
            <p:cNvPr id="51" name="Google Shape;51;p3"/>
            <p:cNvGrpSpPr/>
            <p:nvPr/>
          </p:nvGrpSpPr>
          <p:grpSpPr>
            <a:xfrm>
              <a:off x="1063183" y="3406"/>
              <a:ext cx="316800" cy="688513"/>
              <a:chOff x="1063183" y="3406"/>
              <a:chExt cx="316800" cy="688513"/>
            </a:xfrm>
          </p:grpSpPr>
          <p:sp>
            <p:nvSpPr>
              <p:cNvPr id="52" name="Google Shape;52;p3"/>
              <p:cNvSpPr/>
              <p:nvPr/>
            </p:nvSpPr>
            <p:spPr>
              <a:xfrm rot="10800000">
                <a:off x="1063183"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3"/>
              <p:cNvSpPr/>
              <p:nvPr/>
            </p:nvSpPr>
            <p:spPr>
              <a:xfrm rot="10800000">
                <a:off x="1063183"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 name="Google Shape;54;p3"/>
            <p:cNvGrpSpPr/>
            <p:nvPr/>
          </p:nvGrpSpPr>
          <p:grpSpPr>
            <a:xfrm>
              <a:off x="604976" y="3406"/>
              <a:ext cx="316800" cy="1036524"/>
              <a:chOff x="604976" y="3406"/>
              <a:chExt cx="316800" cy="1036524"/>
            </a:xfrm>
          </p:grpSpPr>
          <p:sp>
            <p:nvSpPr>
              <p:cNvPr id="55" name="Google Shape;55;p3"/>
              <p:cNvSpPr/>
              <p:nvPr/>
            </p:nvSpPr>
            <p:spPr>
              <a:xfrm rot="10800000">
                <a:off x="604976"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3"/>
              <p:cNvSpPr/>
              <p:nvPr/>
            </p:nvSpPr>
            <p:spPr>
              <a:xfrm rot="10800000">
                <a:off x="604976"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3"/>
              <p:cNvSpPr/>
              <p:nvPr/>
            </p:nvSpPr>
            <p:spPr>
              <a:xfrm rot="10800000">
                <a:off x="604976"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 name="Google Shape;58;p3"/>
            <p:cNvGrpSpPr/>
            <p:nvPr/>
          </p:nvGrpSpPr>
          <p:grpSpPr>
            <a:xfrm>
              <a:off x="146769" y="3406"/>
              <a:ext cx="316800" cy="1384535"/>
              <a:chOff x="146769" y="3406"/>
              <a:chExt cx="316800" cy="1384535"/>
            </a:xfrm>
          </p:grpSpPr>
          <p:sp>
            <p:nvSpPr>
              <p:cNvPr id="59" name="Google Shape;59;p3"/>
              <p:cNvSpPr/>
              <p:nvPr/>
            </p:nvSpPr>
            <p:spPr>
              <a:xfrm rot="10800000">
                <a:off x="146769"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3"/>
              <p:cNvSpPr/>
              <p:nvPr/>
            </p:nvSpPr>
            <p:spPr>
              <a:xfrm rot="10800000">
                <a:off x="146769" y="3441"/>
                <a:ext cx="316800" cy="1384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3"/>
              <p:cNvSpPr/>
              <p:nvPr/>
            </p:nvSpPr>
            <p:spPr>
              <a:xfrm rot="10800000">
                <a:off x="146769"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3"/>
              <p:cNvSpPr/>
              <p:nvPr/>
            </p:nvSpPr>
            <p:spPr>
              <a:xfrm rot="10800000">
                <a:off x="146769"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63" name="Google Shape;63;p3"/>
          <p:cNvGrpSpPr/>
          <p:nvPr/>
        </p:nvGrpSpPr>
        <p:grpSpPr>
          <a:xfrm>
            <a:off x="6775084" y="2904008"/>
            <a:ext cx="2186148" cy="2239500"/>
            <a:chOff x="6775084" y="2904008"/>
            <a:chExt cx="2186148" cy="2239500"/>
          </a:xfrm>
        </p:grpSpPr>
        <p:grpSp>
          <p:nvGrpSpPr>
            <p:cNvPr id="64" name="Google Shape;64;p3"/>
            <p:cNvGrpSpPr/>
            <p:nvPr/>
          </p:nvGrpSpPr>
          <p:grpSpPr>
            <a:xfrm>
              <a:off x="6775084" y="4253708"/>
              <a:ext cx="409500" cy="889800"/>
              <a:chOff x="6775084" y="4253708"/>
              <a:chExt cx="409500" cy="889800"/>
            </a:xfrm>
          </p:grpSpPr>
          <p:sp>
            <p:nvSpPr>
              <p:cNvPr id="65" name="Google Shape;65;p3"/>
              <p:cNvSpPr/>
              <p:nvPr/>
            </p:nvSpPr>
            <p:spPr>
              <a:xfrm>
                <a:off x="6775084"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3"/>
              <p:cNvSpPr/>
              <p:nvPr/>
            </p:nvSpPr>
            <p:spPr>
              <a:xfrm>
                <a:off x="6775084"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 name="Google Shape;67;p3"/>
            <p:cNvGrpSpPr/>
            <p:nvPr/>
          </p:nvGrpSpPr>
          <p:grpSpPr>
            <a:xfrm>
              <a:off x="7367299" y="3804008"/>
              <a:ext cx="409500" cy="1339500"/>
              <a:chOff x="7367299" y="3804008"/>
              <a:chExt cx="409500" cy="1339500"/>
            </a:xfrm>
          </p:grpSpPr>
          <p:sp>
            <p:nvSpPr>
              <p:cNvPr id="68" name="Google Shape;68;p3"/>
              <p:cNvSpPr/>
              <p:nvPr/>
            </p:nvSpPr>
            <p:spPr>
              <a:xfrm>
                <a:off x="7367299"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3"/>
              <p:cNvSpPr/>
              <p:nvPr/>
            </p:nvSpPr>
            <p:spPr>
              <a:xfrm>
                <a:off x="7367299"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3"/>
              <p:cNvSpPr/>
              <p:nvPr/>
            </p:nvSpPr>
            <p:spPr>
              <a:xfrm>
                <a:off x="7367299"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 name="Google Shape;71;p3"/>
            <p:cNvGrpSpPr/>
            <p:nvPr/>
          </p:nvGrpSpPr>
          <p:grpSpPr>
            <a:xfrm>
              <a:off x="7959516" y="3354008"/>
              <a:ext cx="409500" cy="1789500"/>
              <a:chOff x="7959516" y="3354008"/>
              <a:chExt cx="409500" cy="1789500"/>
            </a:xfrm>
          </p:grpSpPr>
          <p:sp>
            <p:nvSpPr>
              <p:cNvPr id="72" name="Google Shape;72;p3"/>
              <p:cNvSpPr/>
              <p:nvPr/>
            </p:nvSpPr>
            <p:spPr>
              <a:xfrm>
                <a:off x="7959516"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3"/>
              <p:cNvSpPr/>
              <p:nvPr/>
            </p:nvSpPr>
            <p:spPr>
              <a:xfrm>
                <a:off x="7959516"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3"/>
              <p:cNvSpPr/>
              <p:nvPr/>
            </p:nvSpPr>
            <p:spPr>
              <a:xfrm>
                <a:off x="7959516"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3"/>
              <p:cNvSpPr/>
              <p:nvPr/>
            </p:nvSpPr>
            <p:spPr>
              <a:xfrm>
                <a:off x="7959516"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6" name="Google Shape;76;p3"/>
            <p:cNvGrpSpPr/>
            <p:nvPr/>
          </p:nvGrpSpPr>
          <p:grpSpPr>
            <a:xfrm>
              <a:off x="8551731" y="2904008"/>
              <a:ext cx="409500" cy="2239500"/>
              <a:chOff x="8551731" y="2904008"/>
              <a:chExt cx="409500" cy="2239500"/>
            </a:xfrm>
          </p:grpSpPr>
          <p:sp>
            <p:nvSpPr>
              <p:cNvPr id="77" name="Google Shape;77;p3"/>
              <p:cNvSpPr/>
              <p:nvPr/>
            </p:nvSpPr>
            <p:spPr>
              <a:xfrm>
                <a:off x="8551731"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3"/>
              <p:cNvSpPr/>
              <p:nvPr/>
            </p:nvSpPr>
            <p:spPr>
              <a:xfrm>
                <a:off x="8551731"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
              <p:cNvSpPr/>
              <p:nvPr/>
            </p:nvSpPr>
            <p:spPr>
              <a:xfrm>
                <a:off x="8551731"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3"/>
              <p:cNvSpPr/>
              <p:nvPr/>
            </p:nvSpPr>
            <p:spPr>
              <a:xfrm>
                <a:off x="8551731" y="2904008"/>
                <a:ext cx="409500" cy="22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3"/>
              <p:cNvSpPr/>
              <p:nvPr/>
            </p:nvSpPr>
            <p:spPr>
              <a:xfrm>
                <a:off x="8551731"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82" name="Google Shape;82;p3"/>
          <p:cNvSpPr txBox="1"/>
          <p:nvPr>
            <p:ph type="title"/>
          </p:nvPr>
        </p:nvSpPr>
        <p:spPr>
          <a:xfrm>
            <a:off x="824000" y="1613825"/>
            <a:ext cx="5857800" cy="18729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83" name="Google Shape;83;p3"/>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4" name="Shape 84"/>
        <p:cNvGrpSpPr/>
        <p:nvPr/>
      </p:nvGrpSpPr>
      <p:grpSpPr>
        <a:xfrm>
          <a:off x="0" y="0"/>
          <a:ext cx="0" cy="0"/>
          <a:chOff x="0" y="0"/>
          <a:chExt cx="0" cy="0"/>
        </a:xfrm>
      </p:grpSpPr>
      <p:grpSp>
        <p:nvGrpSpPr>
          <p:cNvPr id="85" name="Google Shape;85;p4"/>
          <p:cNvGrpSpPr/>
          <p:nvPr/>
        </p:nvGrpSpPr>
        <p:grpSpPr>
          <a:xfrm>
            <a:off x="625966" y="299376"/>
            <a:ext cx="999312" cy="999312"/>
            <a:chOff x="348199" y="179450"/>
            <a:chExt cx="1116300" cy="1116300"/>
          </a:xfrm>
        </p:grpSpPr>
        <p:sp>
          <p:nvSpPr>
            <p:cNvPr id="86" name="Google Shape;86;p4"/>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4"/>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8" name="Google Shape;88;p4"/>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9" name="Google Shape;89;p4"/>
          <p:cNvSpPr txBox="1"/>
          <p:nvPr>
            <p:ph idx="1" type="body"/>
          </p:nvPr>
        </p:nvSpPr>
        <p:spPr>
          <a:xfrm>
            <a:off x="1303800" y="1990050"/>
            <a:ext cx="70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0" name="Google Shape;90;p4"/>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1" name="Shape 91"/>
        <p:cNvGrpSpPr/>
        <p:nvPr/>
      </p:nvGrpSpPr>
      <p:grpSpPr>
        <a:xfrm>
          <a:off x="0" y="0"/>
          <a:ext cx="0" cy="0"/>
          <a:chOff x="0" y="0"/>
          <a:chExt cx="0" cy="0"/>
        </a:xfrm>
      </p:grpSpPr>
      <p:grpSp>
        <p:nvGrpSpPr>
          <p:cNvPr id="92" name="Google Shape;92;p5"/>
          <p:cNvGrpSpPr/>
          <p:nvPr/>
        </p:nvGrpSpPr>
        <p:grpSpPr>
          <a:xfrm>
            <a:off x="625966" y="299376"/>
            <a:ext cx="999312" cy="999312"/>
            <a:chOff x="348199" y="179450"/>
            <a:chExt cx="1116300" cy="1116300"/>
          </a:xfrm>
        </p:grpSpPr>
        <p:sp>
          <p:nvSpPr>
            <p:cNvPr id="93" name="Google Shape;93;p5"/>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5"/>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6" name="Google Shape;96;p5"/>
          <p:cNvSpPr txBox="1"/>
          <p:nvPr>
            <p:ph idx="1" type="body"/>
          </p:nvPr>
        </p:nvSpPr>
        <p:spPr>
          <a:xfrm>
            <a:off x="1303800" y="1990050"/>
            <a:ext cx="34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7" name="Google Shape;97;p5"/>
          <p:cNvSpPr txBox="1"/>
          <p:nvPr>
            <p:ph idx="2" type="body"/>
          </p:nvPr>
        </p:nvSpPr>
        <p:spPr>
          <a:xfrm>
            <a:off x="4903650" y="1990050"/>
            <a:ext cx="34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8" name="Google Shape;98;p5"/>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9" name="Shape 99"/>
        <p:cNvGrpSpPr/>
        <p:nvPr/>
      </p:nvGrpSpPr>
      <p:grpSpPr>
        <a:xfrm>
          <a:off x="0" y="0"/>
          <a:ext cx="0" cy="0"/>
          <a:chOff x="0" y="0"/>
          <a:chExt cx="0" cy="0"/>
        </a:xfrm>
      </p:grpSpPr>
      <p:grpSp>
        <p:nvGrpSpPr>
          <p:cNvPr id="100" name="Google Shape;100;p6"/>
          <p:cNvGrpSpPr/>
          <p:nvPr/>
        </p:nvGrpSpPr>
        <p:grpSpPr>
          <a:xfrm>
            <a:off x="625966" y="299376"/>
            <a:ext cx="999312" cy="999312"/>
            <a:chOff x="348199" y="179450"/>
            <a:chExt cx="1116300" cy="1116300"/>
          </a:xfrm>
        </p:grpSpPr>
        <p:sp>
          <p:nvSpPr>
            <p:cNvPr id="101" name="Google Shape;101;p6"/>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6"/>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6"/>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4" name="Google Shape;104;p6"/>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5" name="Shape 105"/>
        <p:cNvGrpSpPr/>
        <p:nvPr/>
      </p:nvGrpSpPr>
      <p:grpSpPr>
        <a:xfrm>
          <a:off x="0" y="0"/>
          <a:ext cx="0" cy="0"/>
          <a:chOff x="0" y="0"/>
          <a:chExt cx="0" cy="0"/>
        </a:xfrm>
      </p:grpSpPr>
      <p:grpSp>
        <p:nvGrpSpPr>
          <p:cNvPr id="106" name="Google Shape;106;p7"/>
          <p:cNvGrpSpPr/>
          <p:nvPr/>
        </p:nvGrpSpPr>
        <p:grpSpPr>
          <a:xfrm>
            <a:off x="625966" y="299376"/>
            <a:ext cx="999312" cy="999312"/>
            <a:chOff x="348199" y="179450"/>
            <a:chExt cx="1116300" cy="1116300"/>
          </a:xfrm>
        </p:grpSpPr>
        <p:sp>
          <p:nvSpPr>
            <p:cNvPr id="107" name="Google Shape;107;p7"/>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7"/>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 name="Google Shape;109;p7"/>
          <p:cNvSpPr txBox="1"/>
          <p:nvPr>
            <p:ph type="title"/>
          </p:nvPr>
        </p:nvSpPr>
        <p:spPr>
          <a:xfrm>
            <a:off x="1303800" y="598575"/>
            <a:ext cx="3312000" cy="1590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0" name="Google Shape;110;p7"/>
          <p:cNvSpPr txBox="1"/>
          <p:nvPr>
            <p:ph idx="1" type="body"/>
          </p:nvPr>
        </p:nvSpPr>
        <p:spPr>
          <a:xfrm>
            <a:off x="1303800" y="2309675"/>
            <a:ext cx="3312000" cy="22218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11" name="Google Shape;111;p7"/>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12" name="Shape 112"/>
        <p:cNvGrpSpPr/>
        <p:nvPr/>
      </p:nvGrpSpPr>
      <p:grpSpPr>
        <a:xfrm>
          <a:off x="0" y="0"/>
          <a:ext cx="0" cy="0"/>
          <a:chOff x="0" y="0"/>
          <a:chExt cx="0" cy="0"/>
        </a:xfrm>
      </p:grpSpPr>
      <p:grpSp>
        <p:nvGrpSpPr>
          <p:cNvPr id="113" name="Google Shape;113;p8"/>
          <p:cNvGrpSpPr/>
          <p:nvPr/>
        </p:nvGrpSpPr>
        <p:grpSpPr>
          <a:xfrm>
            <a:off x="6866714" y="1306"/>
            <a:ext cx="2267451" cy="2601690"/>
            <a:chOff x="6790514" y="1306"/>
            <a:chExt cx="2267451" cy="2601690"/>
          </a:xfrm>
        </p:grpSpPr>
        <p:grpSp>
          <p:nvGrpSpPr>
            <p:cNvPr id="114" name="Google Shape;114;p8"/>
            <p:cNvGrpSpPr/>
            <p:nvPr/>
          </p:nvGrpSpPr>
          <p:grpSpPr>
            <a:xfrm>
              <a:off x="7067465" y="1306"/>
              <a:ext cx="1990500" cy="1990200"/>
              <a:chOff x="7067465" y="1306"/>
              <a:chExt cx="1990500" cy="1990200"/>
            </a:xfrm>
          </p:grpSpPr>
          <p:sp>
            <p:nvSpPr>
              <p:cNvPr id="115" name="Google Shape;115;p8"/>
              <p:cNvSpPr/>
              <p:nvPr/>
            </p:nvSpPr>
            <p:spPr>
              <a:xfrm rot="-8648551">
                <a:off x="7594313" y="527721"/>
                <a:ext cx="937226" cy="937226"/>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8"/>
              <p:cNvSpPr/>
              <p:nvPr/>
            </p:nvSpPr>
            <p:spPr>
              <a:xfrm rot="-8648551">
                <a:off x="7594313" y="527721"/>
                <a:ext cx="937226" cy="937226"/>
              </a:xfrm>
              <a:prstGeom prst="pie">
                <a:avLst>
                  <a:gd fmla="val 19376841"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8"/>
              <p:cNvSpPr/>
              <p:nvPr/>
            </p:nvSpPr>
            <p:spPr>
              <a:xfrm rot="-8649154">
                <a:off x="7349891" y="283705"/>
                <a:ext cx="1425647" cy="14254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8" name="Google Shape;118;p8"/>
            <p:cNvGrpSpPr/>
            <p:nvPr/>
          </p:nvGrpSpPr>
          <p:grpSpPr>
            <a:xfrm>
              <a:off x="8207126" y="1807996"/>
              <a:ext cx="795000" cy="795000"/>
              <a:chOff x="8207126" y="1807996"/>
              <a:chExt cx="795000" cy="795000"/>
            </a:xfrm>
          </p:grpSpPr>
          <p:sp>
            <p:nvSpPr>
              <p:cNvPr id="119" name="Google Shape;119;p8"/>
              <p:cNvSpPr/>
              <p:nvPr/>
            </p:nvSpPr>
            <p:spPr>
              <a:xfrm rot="2152054">
                <a:off x="8319942" y="1920813"/>
                <a:ext cx="569367" cy="569367"/>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8"/>
              <p:cNvSpPr/>
              <p:nvPr/>
            </p:nvSpPr>
            <p:spPr>
              <a:xfrm rot="2150259">
                <a:off x="8408218" y="2008610"/>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8"/>
              <p:cNvSpPr/>
              <p:nvPr/>
            </p:nvSpPr>
            <p:spPr>
              <a:xfrm rot="2150259">
                <a:off x="8408218" y="2008610"/>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 name="Google Shape;122;p8"/>
            <p:cNvGrpSpPr/>
            <p:nvPr/>
          </p:nvGrpSpPr>
          <p:grpSpPr>
            <a:xfrm>
              <a:off x="6790514" y="118857"/>
              <a:ext cx="548700" cy="548700"/>
              <a:chOff x="6790514" y="118857"/>
              <a:chExt cx="548700" cy="548700"/>
            </a:xfrm>
          </p:grpSpPr>
          <p:sp>
            <p:nvSpPr>
              <p:cNvPr id="123" name="Google Shape;123;p8"/>
              <p:cNvSpPr/>
              <p:nvPr/>
            </p:nvSpPr>
            <p:spPr>
              <a:xfrm rot="2150259">
                <a:off x="6868362" y="196705"/>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8"/>
              <p:cNvSpPr/>
              <p:nvPr/>
            </p:nvSpPr>
            <p:spPr>
              <a:xfrm rot="2150259">
                <a:off x="6868362" y="196705"/>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5" name="Google Shape;125;p8"/>
          <p:cNvSpPr txBox="1"/>
          <p:nvPr>
            <p:ph type="title"/>
          </p:nvPr>
        </p:nvSpPr>
        <p:spPr>
          <a:xfrm>
            <a:off x="824000" y="763600"/>
            <a:ext cx="5857800" cy="35733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26" name="Google Shape;126;p8"/>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7" name="Shape 127"/>
        <p:cNvGrpSpPr/>
        <p:nvPr/>
      </p:nvGrpSpPr>
      <p:grpSpPr>
        <a:xfrm>
          <a:off x="0" y="0"/>
          <a:ext cx="0" cy="0"/>
          <a:chOff x="0" y="0"/>
          <a:chExt cx="0" cy="0"/>
        </a:xfrm>
      </p:grpSpPr>
      <p:grpSp>
        <p:nvGrpSpPr>
          <p:cNvPr id="128" name="Google Shape;128;p9"/>
          <p:cNvGrpSpPr/>
          <p:nvPr/>
        </p:nvGrpSpPr>
        <p:grpSpPr>
          <a:xfrm>
            <a:off x="625966" y="299376"/>
            <a:ext cx="999312" cy="999312"/>
            <a:chOff x="348199" y="179450"/>
            <a:chExt cx="1116300" cy="1116300"/>
          </a:xfrm>
        </p:grpSpPr>
        <p:sp>
          <p:nvSpPr>
            <p:cNvPr id="129" name="Google Shape;129;p9"/>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9"/>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1" name="Google Shape;131;p9"/>
          <p:cNvSpPr txBox="1"/>
          <p:nvPr>
            <p:ph type="title"/>
          </p:nvPr>
        </p:nvSpPr>
        <p:spPr>
          <a:xfrm>
            <a:off x="1303800" y="598575"/>
            <a:ext cx="3430500" cy="19902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2" name="Google Shape;132;p9"/>
          <p:cNvSpPr txBox="1"/>
          <p:nvPr>
            <p:ph idx="1" type="subTitle"/>
          </p:nvPr>
        </p:nvSpPr>
        <p:spPr>
          <a:xfrm>
            <a:off x="1303800" y="2743203"/>
            <a:ext cx="3430500" cy="7260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33" name="Google Shape;133;p9"/>
          <p:cNvSpPr txBox="1"/>
          <p:nvPr>
            <p:ph idx="2" type="body"/>
          </p:nvPr>
        </p:nvSpPr>
        <p:spPr>
          <a:xfrm>
            <a:off x="4903700" y="661000"/>
            <a:ext cx="3430500" cy="38706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34" name="Google Shape;134;p9"/>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5" name="Shape 135"/>
        <p:cNvGrpSpPr/>
        <p:nvPr/>
      </p:nvGrpSpPr>
      <p:grpSpPr>
        <a:xfrm>
          <a:off x="0" y="0"/>
          <a:ext cx="0" cy="0"/>
          <a:chOff x="0" y="0"/>
          <a:chExt cx="0" cy="0"/>
        </a:xfrm>
      </p:grpSpPr>
      <p:grpSp>
        <p:nvGrpSpPr>
          <p:cNvPr id="136" name="Google Shape;136;p10"/>
          <p:cNvGrpSpPr/>
          <p:nvPr/>
        </p:nvGrpSpPr>
        <p:grpSpPr>
          <a:xfrm>
            <a:off x="713373" y="3847119"/>
            <a:ext cx="825392" cy="825392"/>
            <a:chOff x="348199" y="179450"/>
            <a:chExt cx="1116300" cy="1116300"/>
          </a:xfrm>
        </p:grpSpPr>
        <p:sp>
          <p:nvSpPr>
            <p:cNvPr id="137" name="Google Shape;137;p10"/>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0"/>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9" name="Google Shape;139;p10"/>
          <p:cNvSpPr txBox="1"/>
          <p:nvPr>
            <p:ph idx="1" type="body"/>
          </p:nvPr>
        </p:nvSpPr>
        <p:spPr>
          <a:xfrm>
            <a:off x="1303800" y="4138975"/>
            <a:ext cx="5843100" cy="534900"/>
          </a:xfrm>
          <a:prstGeom prst="rect">
            <a:avLst/>
          </a:prstGeom>
        </p:spPr>
        <p:txBody>
          <a:bodyPr anchorCtr="0" anchor="t"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140" name="Google Shape;140;p10"/>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omentum">
    <p:bg>
      <p:bgPr>
        <a:solidFill>
          <a:srgbClr val="014576"/>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1pPr>
            <a:lvl2pPr lvl="1">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2pPr>
            <a:lvl3pPr lvl="2">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3pPr>
            <a:lvl4pPr lvl="3">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4pPr>
            <a:lvl5pPr lvl="4">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5pPr>
            <a:lvl6pPr lvl="5">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6pPr>
            <a:lvl7pPr lvl="6">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7pPr>
            <a:lvl8pPr lvl="7">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8pPr>
            <a:lvl9pPr lvl="8">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Nunito"/>
              <a:buChar char="●"/>
              <a:defRPr sz="1300">
                <a:solidFill>
                  <a:schemeClr val="dk2"/>
                </a:solidFill>
                <a:latin typeface="Nunito"/>
                <a:ea typeface="Nunito"/>
                <a:cs typeface="Nunito"/>
                <a:sym typeface="Nunito"/>
              </a:defRPr>
            </a:lvl1pPr>
            <a:lvl2pPr indent="-298450" lvl="1" marL="9144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2pPr>
            <a:lvl3pPr indent="-298450" lvl="2" marL="13716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3pPr>
            <a:lvl4pPr indent="-298450" lvl="3" marL="18288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4pPr>
            <a:lvl5pPr indent="-298450" lvl="4" marL="22860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5pPr>
            <a:lvl6pPr indent="-298450" lvl="5" marL="27432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6pPr>
            <a:lvl7pPr indent="-298450" lvl="6" marL="32004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7pPr>
            <a:lvl8pPr indent="-298450" lvl="7" marL="36576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8pPr>
            <a:lvl9pPr indent="-298450" lvl="8" marL="41148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9pPr>
          </a:lstStyle>
          <a:p/>
        </p:txBody>
      </p:sp>
      <p:sp>
        <p:nvSpPr>
          <p:cNvPr id="8" name="Google Shape;8;p1"/>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rmAutofit/>
          </a:bodyPr>
          <a:lstStyle>
            <a:lvl1pPr lvl="0" algn="r">
              <a:buNone/>
              <a:defRPr sz="900">
                <a:solidFill>
                  <a:schemeClr val="dk2"/>
                </a:solidFill>
                <a:latin typeface="Nunito"/>
                <a:ea typeface="Nunito"/>
                <a:cs typeface="Nunito"/>
                <a:sym typeface="Nunito"/>
              </a:defRPr>
            </a:lvl1pPr>
            <a:lvl2pPr lvl="1" algn="r">
              <a:buNone/>
              <a:defRPr sz="900">
                <a:solidFill>
                  <a:schemeClr val="dk2"/>
                </a:solidFill>
                <a:latin typeface="Nunito"/>
                <a:ea typeface="Nunito"/>
                <a:cs typeface="Nunito"/>
                <a:sym typeface="Nunito"/>
              </a:defRPr>
            </a:lvl2pPr>
            <a:lvl3pPr lvl="2" algn="r">
              <a:buNone/>
              <a:defRPr sz="900">
                <a:solidFill>
                  <a:schemeClr val="dk2"/>
                </a:solidFill>
                <a:latin typeface="Nunito"/>
                <a:ea typeface="Nunito"/>
                <a:cs typeface="Nunito"/>
                <a:sym typeface="Nunito"/>
              </a:defRPr>
            </a:lvl3pPr>
            <a:lvl4pPr lvl="3" algn="r">
              <a:buNone/>
              <a:defRPr sz="900">
                <a:solidFill>
                  <a:schemeClr val="dk2"/>
                </a:solidFill>
                <a:latin typeface="Nunito"/>
                <a:ea typeface="Nunito"/>
                <a:cs typeface="Nunito"/>
                <a:sym typeface="Nunito"/>
              </a:defRPr>
            </a:lvl4pPr>
            <a:lvl5pPr lvl="4" algn="r">
              <a:buNone/>
              <a:defRPr sz="900">
                <a:solidFill>
                  <a:schemeClr val="dk2"/>
                </a:solidFill>
                <a:latin typeface="Nunito"/>
                <a:ea typeface="Nunito"/>
                <a:cs typeface="Nunito"/>
                <a:sym typeface="Nunito"/>
              </a:defRPr>
            </a:lvl5pPr>
            <a:lvl6pPr lvl="5" algn="r">
              <a:buNone/>
              <a:defRPr sz="900">
                <a:solidFill>
                  <a:schemeClr val="dk2"/>
                </a:solidFill>
                <a:latin typeface="Nunito"/>
                <a:ea typeface="Nunito"/>
                <a:cs typeface="Nunito"/>
                <a:sym typeface="Nunito"/>
              </a:defRPr>
            </a:lvl6pPr>
            <a:lvl7pPr lvl="6" algn="r">
              <a:buNone/>
              <a:defRPr sz="900">
                <a:solidFill>
                  <a:schemeClr val="dk2"/>
                </a:solidFill>
                <a:latin typeface="Nunito"/>
                <a:ea typeface="Nunito"/>
                <a:cs typeface="Nunito"/>
                <a:sym typeface="Nunito"/>
              </a:defRPr>
            </a:lvl7pPr>
            <a:lvl8pPr lvl="7" algn="r">
              <a:buNone/>
              <a:defRPr sz="900">
                <a:solidFill>
                  <a:schemeClr val="dk2"/>
                </a:solidFill>
                <a:latin typeface="Nunito"/>
                <a:ea typeface="Nunito"/>
                <a:cs typeface="Nunito"/>
                <a:sym typeface="Nunito"/>
              </a:defRPr>
            </a:lvl8pPr>
            <a:lvl9pPr lvl="8" algn="r">
              <a:buNone/>
              <a:defRPr sz="9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png"/><Relationship Id="rId6"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jpg"/><Relationship Id="rId4" Type="http://schemas.openxmlformats.org/officeDocument/2006/relationships/image" Target="../media/image10.jpg"/><Relationship Id="rId5"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 Id="rId3"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9.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15.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1.jpg"/><Relationship Id="rId5" Type="http://schemas.openxmlformats.org/officeDocument/2006/relationships/image" Target="../media/image2.png"/><Relationship Id="rId6"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16.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14"/>
          <p:cNvSpPr txBox="1"/>
          <p:nvPr>
            <p:ph type="ctrTitle"/>
          </p:nvPr>
        </p:nvSpPr>
        <p:spPr>
          <a:xfrm>
            <a:off x="700525" y="1287500"/>
            <a:ext cx="43791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3900">
                <a:latin typeface="Public Sans"/>
                <a:ea typeface="Public Sans"/>
                <a:cs typeface="Public Sans"/>
                <a:sym typeface="Public Sans"/>
              </a:rPr>
              <a:t>FLOODNET NYC</a:t>
            </a:r>
            <a:endParaRPr sz="3900">
              <a:latin typeface="Public Sans"/>
              <a:ea typeface="Public Sans"/>
              <a:cs typeface="Public Sans"/>
              <a:sym typeface="Public Sans"/>
            </a:endParaRPr>
          </a:p>
          <a:p>
            <a:pPr indent="0" lvl="0" marL="0" rtl="0" algn="l">
              <a:spcBef>
                <a:spcPts val="0"/>
              </a:spcBef>
              <a:spcAft>
                <a:spcPts val="0"/>
              </a:spcAft>
              <a:buNone/>
            </a:pPr>
            <a:r>
              <a:rPr b="0" lang="en" sz="1533">
                <a:latin typeface="Public Sans"/>
                <a:ea typeface="Public Sans"/>
                <a:cs typeface="Public Sans"/>
                <a:sym typeface="Public Sans"/>
              </a:rPr>
              <a:t>A Network for Real-time Urban </a:t>
            </a:r>
            <a:endParaRPr b="0" sz="1533">
              <a:latin typeface="Public Sans"/>
              <a:ea typeface="Public Sans"/>
              <a:cs typeface="Public Sans"/>
              <a:sym typeface="Public Sans"/>
            </a:endParaRPr>
          </a:p>
          <a:p>
            <a:pPr indent="0" lvl="0" marL="0" rtl="0" algn="l">
              <a:spcBef>
                <a:spcPts val="0"/>
              </a:spcBef>
              <a:spcAft>
                <a:spcPts val="0"/>
              </a:spcAft>
              <a:buNone/>
            </a:pPr>
            <a:r>
              <a:rPr b="0" lang="en" sz="1533">
                <a:latin typeface="Public Sans"/>
                <a:ea typeface="Public Sans"/>
                <a:cs typeface="Public Sans"/>
                <a:sym typeface="Public Sans"/>
              </a:rPr>
              <a:t>Flood Monitoring and Community Resilience</a:t>
            </a:r>
            <a:endParaRPr sz="3200">
              <a:latin typeface="Public Sans"/>
              <a:ea typeface="Public Sans"/>
              <a:cs typeface="Public Sans"/>
              <a:sym typeface="Public Sans"/>
            </a:endParaRPr>
          </a:p>
        </p:txBody>
      </p:sp>
      <p:sp>
        <p:nvSpPr>
          <p:cNvPr id="285" name="Google Shape;285;p14"/>
          <p:cNvSpPr txBox="1"/>
          <p:nvPr>
            <p:ph idx="1" type="subTitle"/>
          </p:nvPr>
        </p:nvSpPr>
        <p:spPr>
          <a:xfrm>
            <a:off x="824000" y="3596300"/>
            <a:ext cx="6417300" cy="695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440"/>
              <a:buNone/>
            </a:pPr>
            <a:r>
              <a:rPr b="1" lang="en" sz="1400">
                <a:solidFill>
                  <a:srgbClr val="BFE6DA"/>
                </a:solidFill>
                <a:latin typeface="Public Sans"/>
                <a:ea typeface="Public Sans"/>
                <a:cs typeface="Public Sans"/>
                <a:sym typeface="Public Sans"/>
              </a:rPr>
              <a:t>COMMUNITY WORKSHOP SERIES </a:t>
            </a:r>
            <a:endParaRPr i="1" sz="1400">
              <a:solidFill>
                <a:srgbClr val="BFE6DA"/>
              </a:solidFill>
              <a:latin typeface="Public Sans"/>
              <a:ea typeface="Public Sans"/>
              <a:cs typeface="Public Sans"/>
              <a:sym typeface="Public Sans"/>
            </a:endParaRPr>
          </a:p>
          <a:p>
            <a:pPr indent="0" lvl="0" marL="0" rtl="0" algn="l">
              <a:lnSpc>
                <a:spcPct val="80000"/>
              </a:lnSpc>
              <a:spcBef>
                <a:spcPts val="0"/>
              </a:spcBef>
              <a:spcAft>
                <a:spcPts val="0"/>
              </a:spcAft>
              <a:buSzPts val="440"/>
              <a:buNone/>
            </a:pPr>
            <a:r>
              <a:rPr i="1" lang="en" sz="1400">
                <a:solidFill>
                  <a:srgbClr val="BFE6DA"/>
                </a:solidFill>
                <a:latin typeface="Public Sans"/>
                <a:ea typeface="Public Sans"/>
                <a:cs typeface="Public Sans"/>
                <a:sym typeface="Public Sans"/>
              </a:rPr>
              <a:t>DATA AND STORYTELLING MODULE</a:t>
            </a:r>
            <a:endParaRPr i="1" sz="1400">
              <a:solidFill>
                <a:srgbClr val="BFE6DA"/>
              </a:solidFill>
              <a:latin typeface="Public Sans"/>
              <a:ea typeface="Public Sans"/>
              <a:cs typeface="Public Sans"/>
              <a:sym typeface="Public Sans"/>
            </a:endParaRPr>
          </a:p>
          <a:p>
            <a:pPr indent="0" lvl="0" marL="0" rtl="0" algn="l">
              <a:lnSpc>
                <a:spcPct val="80000"/>
              </a:lnSpc>
              <a:spcBef>
                <a:spcPts val="0"/>
              </a:spcBef>
              <a:spcAft>
                <a:spcPts val="0"/>
              </a:spcAft>
              <a:buSzPts val="440"/>
              <a:buNone/>
            </a:pPr>
            <a:r>
              <a:t/>
            </a:r>
            <a:endParaRPr i="1" sz="1400">
              <a:solidFill>
                <a:srgbClr val="BFE6DA"/>
              </a:solidFill>
              <a:latin typeface="Public Sans"/>
              <a:ea typeface="Public Sans"/>
              <a:cs typeface="Public Sans"/>
              <a:sym typeface="Public Sans"/>
            </a:endParaRPr>
          </a:p>
          <a:p>
            <a:pPr indent="0" lvl="0" marL="0" rtl="0" algn="l">
              <a:lnSpc>
                <a:spcPct val="80000"/>
              </a:lnSpc>
              <a:spcBef>
                <a:spcPts val="0"/>
              </a:spcBef>
              <a:spcAft>
                <a:spcPts val="0"/>
              </a:spcAft>
              <a:buSzPts val="440"/>
              <a:buNone/>
            </a:pPr>
            <a:r>
              <a:rPr i="1" lang="en" sz="1400">
                <a:solidFill>
                  <a:srgbClr val="BFE6DA"/>
                </a:solidFill>
                <a:latin typeface="Public Sans"/>
                <a:ea typeface="Public Sans"/>
                <a:cs typeface="Public Sans"/>
                <a:sym typeface="Public Sans"/>
              </a:rPr>
              <a:t>Developed by: </a:t>
            </a:r>
            <a:endParaRPr i="1" sz="1400">
              <a:solidFill>
                <a:srgbClr val="BFE6DA"/>
              </a:solidFill>
              <a:latin typeface="Public Sans"/>
              <a:ea typeface="Public Sans"/>
              <a:cs typeface="Public Sans"/>
              <a:sym typeface="Public Sans"/>
            </a:endParaRPr>
          </a:p>
          <a:p>
            <a:pPr indent="0" lvl="0" marL="0" rtl="0" algn="l">
              <a:lnSpc>
                <a:spcPct val="80000"/>
              </a:lnSpc>
              <a:spcBef>
                <a:spcPts val="0"/>
              </a:spcBef>
              <a:spcAft>
                <a:spcPts val="0"/>
              </a:spcAft>
              <a:buSzPts val="440"/>
              <a:buNone/>
            </a:pPr>
            <a:r>
              <a:rPr i="1" lang="en" sz="1400">
                <a:solidFill>
                  <a:srgbClr val="BFE6DA"/>
                </a:solidFill>
                <a:latin typeface="Public Sans"/>
                <a:ea typeface="Public Sans"/>
                <a:cs typeface="Public Sans"/>
                <a:sym typeface="Public Sans"/>
              </a:rPr>
              <a:t>Véronëque Ignace, Community Engagement Manager</a:t>
            </a:r>
            <a:endParaRPr i="1" sz="1400">
              <a:solidFill>
                <a:srgbClr val="BFE6DA"/>
              </a:solidFill>
              <a:latin typeface="Public Sans"/>
              <a:ea typeface="Public Sans"/>
              <a:cs typeface="Public Sans"/>
              <a:sym typeface="Public Sans"/>
            </a:endParaRPr>
          </a:p>
          <a:p>
            <a:pPr indent="0" lvl="0" marL="0" rtl="0" algn="l">
              <a:lnSpc>
                <a:spcPct val="80000"/>
              </a:lnSpc>
              <a:spcBef>
                <a:spcPts val="0"/>
              </a:spcBef>
              <a:spcAft>
                <a:spcPts val="0"/>
              </a:spcAft>
              <a:buSzPts val="440"/>
              <a:buNone/>
            </a:pPr>
            <a:r>
              <a:rPr i="1" lang="en" sz="1400">
                <a:solidFill>
                  <a:srgbClr val="BFE6DA"/>
                </a:solidFill>
                <a:latin typeface="Public Sans"/>
                <a:ea typeface="Public Sans"/>
                <a:cs typeface="Public Sans"/>
                <a:sym typeface="Public Sans"/>
              </a:rPr>
              <a:t>Polly Pierone, Project Manager</a:t>
            </a:r>
            <a:endParaRPr i="1" sz="1400">
              <a:solidFill>
                <a:srgbClr val="BFE6DA"/>
              </a:solidFill>
              <a:latin typeface="Public Sans"/>
              <a:ea typeface="Public Sans"/>
              <a:cs typeface="Public Sans"/>
              <a:sym typeface="Public Sans"/>
            </a:endParaRPr>
          </a:p>
          <a:p>
            <a:pPr indent="0" lvl="0" marL="0" rtl="0" algn="l">
              <a:lnSpc>
                <a:spcPct val="80000"/>
              </a:lnSpc>
              <a:spcBef>
                <a:spcPts val="0"/>
              </a:spcBef>
              <a:spcAft>
                <a:spcPts val="0"/>
              </a:spcAft>
              <a:buSzPts val="440"/>
              <a:buNone/>
            </a:pPr>
            <a:r>
              <a:rPr i="1" lang="en" sz="1400">
                <a:solidFill>
                  <a:srgbClr val="BFE6DA"/>
                </a:solidFill>
                <a:latin typeface="Public Sans"/>
                <a:ea typeface="Public Sans"/>
                <a:cs typeface="Public Sans"/>
                <a:sym typeface="Public Sans"/>
              </a:rPr>
              <a:t>November 2023</a:t>
            </a:r>
            <a:endParaRPr i="1" sz="1400">
              <a:solidFill>
                <a:srgbClr val="BFE6DA"/>
              </a:solidFill>
              <a:latin typeface="Public Sans"/>
              <a:ea typeface="Public Sans"/>
              <a:cs typeface="Public Sans"/>
              <a:sym typeface="Public Sans"/>
            </a:endParaRPr>
          </a:p>
        </p:txBody>
      </p:sp>
      <p:pic>
        <p:nvPicPr>
          <p:cNvPr id="286" name="Google Shape;286;p14"/>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23"/>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rgbClr val="BFE6DA"/>
                </a:solidFill>
                <a:latin typeface="Public Sans"/>
                <a:ea typeface="Public Sans"/>
                <a:cs typeface="Public Sans"/>
                <a:sym typeface="Public Sans"/>
              </a:rPr>
              <a:t>Flood Highlights: </a:t>
            </a:r>
            <a:endParaRPr>
              <a:solidFill>
                <a:srgbClr val="BFE6DA"/>
              </a:solidFill>
              <a:latin typeface="Public Sans"/>
              <a:ea typeface="Public Sans"/>
              <a:cs typeface="Public Sans"/>
              <a:sym typeface="Public Sans"/>
            </a:endParaRPr>
          </a:p>
        </p:txBody>
      </p:sp>
      <p:sp>
        <p:nvSpPr>
          <p:cNvPr id="356" name="Google Shape;356;p23"/>
          <p:cNvSpPr txBox="1"/>
          <p:nvPr>
            <p:ph idx="1" type="body"/>
          </p:nvPr>
        </p:nvSpPr>
        <p:spPr>
          <a:xfrm>
            <a:off x="130275" y="1682025"/>
            <a:ext cx="2484000" cy="517200"/>
          </a:xfrm>
          <a:prstGeom prst="rect">
            <a:avLst/>
          </a:prstGeom>
        </p:spPr>
        <p:txBody>
          <a:bodyPr anchorCtr="0" anchor="t" bIns="91425" lIns="91425" spcFirstLastPara="1" rIns="91425" wrap="square" tIns="91425">
            <a:normAutofit fontScale="92500"/>
          </a:bodyPr>
          <a:lstStyle/>
          <a:p>
            <a:pPr indent="0" lvl="0" marL="0" rtl="0" algn="l">
              <a:spcBef>
                <a:spcPts val="0"/>
              </a:spcBef>
              <a:spcAft>
                <a:spcPts val="1200"/>
              </a:spcAft>
              <a:buNone/>
            </a:pPr>
            <a:r>
              <a:rPr b="1" lang="en">
                <a:solidFill>
                  <a:schemeClr val="lt1"/>
                </a:solidFill>
                <a:latin typeface="Public Sans"/>
                <a:ea typeface="Public Sans"/>
                <a:cs typeface="Public Sans"/>
                <a:sym typeface="Public Sans"/>
              </a:rPr>
              <a:t>Tropical Storm Henri - 8/21/21</a:t>
            </a:r>
            <a:endParaRPr b="1">
              <a:solidFill>
                <a:schemeClr val="lt1"/>
              </a:solidFill>
              <a:latin typeface="Public Sans"/>
              <a:ea typeface="Public Sans"/>
              <a:cs typeface="Public Sans"/>
              <a:sym typeface="Public Sans"/>
            </a:endParaRPr>
          </a:p>
        </p:txBody>
      </p:sp>
      <p:sp>
        <p:nvSpPr>
          <p:cNvPr id="357" name="Google Shape;357;p23"/>
          <p:cNvSpPr txBox="1"/>
          <p:nvPr>
            <p:ph idx="2" type="body"/>
          </p:nvPr>
        </p:nvSpPr>
        <p:spPr>
          <a:xfrm>
            <a:off x="3043650" y="1682025"/>
            <a:ext cx="2484000" cy="517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b="1" lang="en">
                <a:solidFill>
                  <a:schemeClr val="lt1"/>
                </a:solidFill>
                <a:latin typeface="Public Sans"/>
                <a:ea typeface="Public Sans"/>
                <a:cs typeface="Public Sans"/>
                <a:sym typeface="Public Sans"/>
              </a:rPr>
              <a:t>Hurricane Ida - 9/1/21</a:t>
            </a:r>
            <a:endParaRPr b="1">
              <a:solidFill>
                <a:schemeClr val="lt1"/>
              </a:solidFill>
              <a:latin typeface="Public Sans"/>
              <a:ea typeface="Public Sans"/>
              <a:cs typeface="Public Sans"/>
              <a:sym typeface="Public Sans"/>
            </a:endParaRPr>
          </a:p>
        </p:txBody>
      </p:sp>
      <p:pic>
        <p:nvPicPr>
          <p:cNvPr id="358" name="Google Shape;358;p23"/>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59" name="Google Shape;359;p23"/>
          <p:cNvSpPr txBox="1"/>
          <p:nvPr>
            <p:ph idx="2" type="body"/>
          </p:nvPr>
        </p:nvSpPr>
        <p:spPr>
          <a:xfrm>
            <a:off x="6328325" y="1682025"/>
            <a:ext cx="2592900" cy="5172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None/>
            </a:pPr>
            <a:r>
              <a:rPr b="1" lang="en">
                <a:solidFill>
                  <a:schemeClr val="lt1"/>
                </a:solidFill>
                <a:latin typeface="Public Sans"/>
                <a:ea typeface="Public Sans"/>
                <a:cs typeface="Public Sans"/>
                <a:sym typeface="Public Sans"/>
              </a:rPr>
              <a:t>Stormwater Flooding</a:t>
            </a:r>
            <a:r>
              <a:rPr b="1" lang="en">
                <a:solidFill>
                  <a:schemeClr val="lt1"/>
                </a:solidFill>
                <a:latin typeface="Public Sans"/>
                <a:ea typeface="Public Sans"/>
                <a:cs typeface="Public Sans"/>
                <a:sym typeface="Public Sans"/>
              </a:rPr>
              <a:t> - 9/29/23</a:t>
            </a:r>
            <a:endParaRPr b="1">
              <a:solidFill>
                <a:schemeClr val="lt1"/>
              </a:solidFill>
              <a:latin typeface="Public Sans"/>
              <a:ea typeface="Public Sans"/>
              <a:cs typeface="Public Sans"/>
              <a:sym typeface="Public Sans"/>
            </a:endParaRPr>
          </a:p>
        </p:txBody>
      </p:sp>
      <p:pic>
        <p:nvPicPr>
          <p:cNvPr id="360" name="Google Shape;360;p23"/>
          <p:cNvPicPr preferRelativeResize="0"/>
          <p:nvPr/>
        </p:nvPicPr>
        <p:blipFill rotWithShape="1">
          <a:blip r:embed="rId4">
            <a:alphaModFix/>
          </a:blip>
          <a:srcRect b="0" l="13485" r="23613" t="0"/>
          <a:stretch/>
        </p:blipFill>
        <p:spPr>
          <a:xfrm>
            <a:off x="3083525" y="2053000"/>
            <a:ext cx="2700099" cy="2414750"/>
          </a:xfrm>
          <a:prstGeom prst="rect">
            <a:avLst/>
          </a:prstGeom>
          <a:noFill/>
          <a:ln cap="flat" cmpd="sng" w="19050">
            <a:solidFill>
              <a:srgbClr val="000000"/>
            </a:solidFill>
            <a:prstDash val="solid"/>
            <a:round/>
            <a:headEnd len="sm" w="sm" type="none"/>
            <a:tailEnd len="sm" w="sm" type="none"/>
          </a:ln>
        </p:spPr>
      </p:pic>
      <p:pic>
        <p:nvPicPr>
          <p:cNvPr id="361" name="Google Shape;361;p23"/>
          <p:cNvPicPr preferRelativeResize="0"/>
          <p:nvPr/>
        </p:nvPicPr>
        <p:blipFill rotWithShape="1">
          <a:blip r:embed="rId5">
            <a:alphaModFix/>
          </a:blip>
          <a:srcRect b="1097" l="37079" r="0" t="0"/>
          <a:stretch/>
        </p:blipFill>
        <p:spPr>
          <a:xfrm>
            <a:off x="6391800" y="2053012"/>
            <a:ext cx="2592901" cy="2414738"/>
          </a:xfrm>
          <a:prstGeom prst="rect">
            <a:avLst/>
          </a:prstGeom>
          <a:noFill/>
          <a:ln cap="flat" cmpd="sng" w="19050">
            <a:solidFill>
              <a:srgbClr val="000000"/>
            </a:solidFill>
            <a:prstDash val="solid"/>
            <a:round/>
            <a:headEnd len="sm" w="sm" type="none"/>
            <a:tailEnd len="sm" w="sm" type="none"/>
          </a:ln>
        </p:spPr>
      </p:pic>
      <p:pic>
        <p:nvPicPr>
          <p:cNvPr id="362" name="Google Shape;362;p23"/>
          <p:cNvPicPr preferRelativeResize="0"/>
          <p:nvPr/>
        </p:nvPicPr>
        <p:blipFill rotWithShape="1">
          <a:blip r:embed="rId6">
            <a:alphaModFix/>
          </a:blip>
          <a:srcRect b="0" l="1221" r="1794" t="0"/>
          <a:stretch/>
        </p:blipFill>
        <p:spPr>
          <a:xfrm>
            <a:off x="185250" y="2053000"/>
            <a:ext cx="2290099" cy="2414750"/>
          </a:xfrm>
          <a:prstGeom prst="rect">
            <a:avLst/>
          </a:prstGeom>
          <a:noFill/>
          <a:ln cap="flat" cmpd="sng" w="19050">
            <a:solidFill>
              <a:srgbClr val="000000"/>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pic>
        <p:nvPicPr>
          <p:cNvPr id="367" name="Google Shape;367;p24"/>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68" name="Google Shape;368;p24"/>
          <p:cNvSpPr txBox="1"/>
          <p:nvPr/>
        </p:nvSpPr>
        <p:spPr>
          <a:xfrm>
            <a:off x="408450" y="919650"/>
            <a:ext cx="51075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solidFill>
                  <a:srgbClr val="BFE6DA"/>
                </a:solidFill>
                <a:latin typeface="Public Sans"/>
                <a:ea typeface="Public Sans"/>
                <a:cs typeface="Public Sans"/>
                <a:sym typeface="Public Sans"/>
              </a:rPr>
              <a:t>FloodNet Technology</a:t>
            </a:r>
            <a:endParaRPr b="1" sz="2500">
              <a:solidFill>
                <a:srgbClr val="BFE6DA"/>
              </a:solidFill>
              <a:latin typeface="Public Sans"/>
              <a:ea typeface="Public Sans"/>
              <a:cs typeface="Public Sans"/>
              <a:sym typeface="Public Sans"/>
            </a:endParaRPr>
          </a:p>
        </p:txBody>
      </p:sp>
      <p:pic>
        <p:nvPicPr>
          <p:cNvPr id="369" name="Google Shape;369;p24"/>
          <p:cNvPicPr preferRelativeResize="0"/>
          <p:nvPr/>
        </p:nvPicPr>
        <p:blipFill rotWithShape="1">
          <a:blip r:embed="rId4">
            <a:alphaModFix/>
          </a:blip>
          <a:srcRect b="4367" l="6527" r="20702" t="33774"/>
          <a:stretch/>
        </p:blipFill>
        <p:spPr>
          <a:xfrm>
            <a:off x="4994714" y="681012"/>
            <a:ext cx="2944486" cy="3258894"/>
          </a:xfrm>
          <a:prstGeom prst="rect">
            <a:avLst/>
          </a:prstGeom>
          <a:noFill/>
          <a:ln cap="flat" cmpd="sng" w="38100">
            <a:solidFill>
              <a:srgbClr val="FFFFFF"/>
            </a:solidFill>
            <a:prstDash val="solid"/>
            <a:round/>
            <a:headEnd len="sm" w="sm" type="none"/>
            <a:tailEnd len="sm" w="sm" type="none"/>
          </a:ln>
        </p:spPr>
      </p:pic>
      <p:sp>
        <p:nvSpPr>
          <p:cNvPr id="370" name="Google Shape;370;p24"/>
          <p:cNvSpPr txBox="1"/>
          <p:nvPr/>
        </p:nvSpPr>
        <p:spPr>
          <a:xfrm>
            <a:off x="4207495" y="186075"/>
            <a:ext cx="2169600" cy="5079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400"/>
              <a:buFont typeface="Arial"/>
              <a:buNone/>
            </a:pPr>
            <a:r>
              <a:rPr i="0" lang="en" sz="1700" u="none" cap="none" strike="noStrike">
                <a:solidFill>
                  <a:schemeClr val="lt1"/>
                </a:solidFill>
                <a:latin typeface="Public Sans"/>
                <a:ea typeface="Public Sans"/>
                <a:cs typeface="Public Sans"/>
                <a:sym typeface="Public Sans"/>
              </a:rPr>
              <a:t>Solar Panel</a:t>
            </a:r>
            <a:endParaRPr i="0" sz="1700" u="none" cap="none" strike="noStrike">
              <a:solidFill>
                <a:schemeClr val="lt1"/>
              </a:solidFill>
              <a:latin typeface="Public Sans"/>
              <a:ea typeface="Public Sans"/>
              <a:cs typeface="Public Sans"/>
              <a:sym typeface="Public Sans"/>
            </a:endParaRPr>
          </a:p>
        </p:txBody>
      </p:sp>
      <p:cxnSp>
        <p:nvCxnSpPr>
          <p:cNvPr id="371" name="Google Shape;371;p24"/>
          <p:cNvCxnSpPr/>
          <p:nvPr/>
        </p:nvCxnSpPr>
        <p:spPr>
          <a:xfrm>
            <a:off x="5623582" y="523963"/>
            <a:ext cx="676800" cy="353100"/>
          </a:xfrm>
          <a:prstGeom prst="straightConnector1">
            <a:avLst/>
          </a:prstGeom>
          <a:noFill/>
          <a:ln cap="flat" cmpd="sng" w="57150">
            <a:solidFill>
              <a:srgbClr val="BFE6DA"/>
            </a:solidFill>
            <a:prstDash val="solid"/>
            <a:round/>
            <a:headEnd len="sm" w="sm" type="none"/>
            <a:tailEnd len="med" w="med" type="triangle"/>
          </a:ln>
          <a:effectLst>
            <a:outerShdw blurRad="57150" rotWithShape="0" algn="bl" dir="5400000" dist="19050">
              <a:srgbClr val="000000">
                <a:alpha val="50000"/>
              </a:srgbClr>
            </a:outerShdw>
          </a:effectLst>
        </p:spPr>
      </p:cxnSp>
      <p:cxnSp>
        <p:nvCxnSpPr>
          <p:cNvPr id="372" name="Google Shape;372;p24"/>
          <p:cNvCxnSpPr/>
          <p:nvPr/>
        </p:nvCxnSpPr>
        <p:spPr>
          <a:xfrm flipH="1" rot="10800000">
            <a:off x="4993781" y="3321652"/>
            <a:ext cx="835800" cy="832500"/>
          </a:xfrm>
          <a:prstGeom prst="straightConnector1">
            <a:avLst/>
          </a:prstGeom>
          <a:noFill/>
          <a:ln cap="flat" cmpd="sng" w="57150">
            <a:solidFill>
              <a:srgbClr val="BFE6DA"/>
            </a:solidFill>
            <a:prstDash val="solid"/>
            <a:round/>
            <a:headEnd len="sm" w="sm" type="none"/>
            <a:tailEnd len="med" w="med" type="triangle"/>
          </a:ln>
          <a:effectLst>
            <a:outerShdw blurRad="57150" rotWithShape="0" algn="bl" dir="5400000" dist="19050">
              <a:srgbClr val="000000">
                <a:alpha val="50000"/>
              </a:srgbClr>
            </a:outerShdw>
          </a:effectLst>
        </p:spPr>
      </p:cxnSp>
      <p:cxnSp>
        <p:nvCxnSpPr>
          <p:cNvPr id="373" name="Google Shape;373;p24"/>
          <p:cNvCxnSpPr/>
          <p:nvPr/>
        </p:nvCxnSpPr>
        <p:spPr>
          <a:xfrm rot="10800000">
            <a:off x="6913046" y="3576652"/>
            <a:ext cx="382500" cy="509100"/>
          </a:xfrm>
          <a:prstGeom prst="straightConnector1">
            <a:avLst/>
          </a:prstGeom>
          <a:noFill/>
          <a:ln cap="flat" cmpd="sng" w="57150">
            <a:solidFill>
              <a:srgbClr val="BFE6DA"/>
            </a:solidFill>
            <a:prstDash val="solid"/>
            <a:round/>
            <a:headEnd len="sm" w="sm" type="none"/>
            <a:tailEnd len="med" w="med" type="triangle"/>
          </a:ln>
          <a:effectLst>
            <a:outerShdw blurRad="57150" rotWithShape="0" algn="bl" dir="5400000" dist="19050">
              <a:srgbClr val="000000">
                <a:alpha val="50000"/>
              </a:srgbClr>
            </a:outerShdw>
          </a:effectLst>
        </p:spPr>
      </p:cxnSp>
      <p:sp>
        <p:nvSpPr>
          <p:cNvPr id="374" name="Google Shape;374;p24"/>
          <p:cNvSpPr txBox="1"/>
          <p:nvPr/>
        </p:nvSpPr>
        <p:spPr>
          <a:xfrm>
            <a:off x="6377100" y="4034050"/>
            <a:ext cx="2607600" cy="7080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400"/>
              <a:buFont typeface="Arial"/>
              <a:buNone/>
            </a:pPr>
            <a:r>
              <a:rPr i="0" lang="en" sz="1500" u="none" cap="none" strike="noStrike">
                <a:solidFill>
                  <a:schemeClr val="lt1"/>
                </a:solidFill>
                <a:latin typeface="Public Sans"/>
                <a:ea typeface="Public Sans"/>
                <a:cs typeface="Public Sans"/>
                <a:sym typeface="Public Sans"/>
              </a:rPr>
              <a:t>Antenna for data transmission</a:t>
            </a:r>
            <a:endParaRPr i="0" sz="1500" u="none" cap="none" strike="noStrike">
              <a:solidFill>
                <a:schemeClr val="lt1"/>
              </a:solidFill>
              <a:latin typeface="Public Sans"/>
              <a:ea typeface="Public Sans"/>
              <a:cs typeface="Public Sans"/>
              <a:sym typeface="Public Sans"/>
            </a:endParaRPr>
          </a:p>
        </p:txBody>
      </p:sp>
      <p:sp>
        <p:nvSpPr>
          <p:cNvPr id="375" name="Google Shape;375;p24"/>
          <p:cNvSpPr txBox="1"/>
          <p:nvPr/>
        </p:nvSpPr>
        <p:spPr>
          <a:xfrm>
            <a:off x="4297500" y="4073368"/>
            <a:ext cx="2447400" cy="5694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400"/>
              <a:buFont typeface="Arial"/>
              <a:buNone/>
            </a:pPr>
            <a:r>
              <a:rPr i="0" lang="en" sz="2100" u="none" cap="none" strike="noStrike">
                <a:solidFill>
                  <a:schemeClr val="lt1"/>
                </a:solidFill>
                <a:latin typeface="Public Sans"/>
                <a:ea typeface="Public Sans"/>
                <a:cs typeface="Public Sans"/>
                <a:sym typeface="Public Sans"/>
              </a:rPr>
              <a:t>Ultrasonic sensor</a:t>
            </a:r>
            <a:endParaRPr i="0" sz="2100" u="none" cap="none" strike="noStrike">
              <a:solidFill>
                <a:schemeClr val="lt1"/>
              </a:solidFill>
              <a:latin typeface="Public Sans"/>
              <a:ea typeface="Public Sans"/>
              <a:cs typeface="Public Sans"/>
              <a:sym typeface="Public Sans"/>
            </a:endParaRPr>
          </a:p>
        </p:txBody>
      </p:sp>
      <p:sp>
        <p:nvSpPr>
          <p:cNvPr id="376" name="Google Shape;376;p24"/>
          <p:cNvSpPr txBox="1"/>
          <p:nvPr/>
        </p:nvSpPr>
        <p:spPr>
          <a:xfrm>
            <a:off x="545100" y="1555800"/>
            <a:ext cx="43044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lt1"/>
                </a:solidFill>
                <a:latin typeface="Public Sans"/>
                <a:ea typeface="Public Sans"/>
                <a:cs typeface="Public Sans"/>
                <a:sym typeface="Public Sans"/>
              </a:rPr>
              <a:t>The Flood Sensor</a:t>
            </a:r>
            <a:endParaRPr b="1">
              <a:solidFill>
                <a:schemeClr val="lt1"/>
              </a:solidFill>
              <a:latin typeface="Public Sans"/>
              <a:ea typeface="Public Sans"/>
              <a:cs typeface="Public Sans"/>
              <a:sym typeface="Public Sans"/>
            </a:endParaRPr>
          </a:p>
          <a:p>
            <a:pPr indent="0" lvl="0" marL="0" rtl="0" algn="l">
              <a:spcBef>
                <a:spcPts val="0"/>
              </a:spcBef>
              <a:spcAft>
                <a:spcPts val="0"/>
              </a:spcAft>
              <a:buNone/>
            </a:pPr>
            <a:r>
              <a:t/>
            </a:r>
            <a:endParaRPr>
              <a:solidFill>
                <a:schemeClr val="lt1"/>
              </a:solidFill>
              <a:latin typeface="Public Sans"/>
              <a:ea typeface="Public Sans"/>
              <a:cs typeface="Public Sans"/>
              <a:sym typeface="Public Sans"/>
            </a:endParaRPr>
          </a:p>
          <a:p>
            <a:pPr indent="-317500" lvl="0" marL="457200" rtl="0" algn="l">
              <a:spcBef>
                <a:spcPts val="0"/>
              </a:spcBef>
              <a:spcAft>
                <a:spcPts val="0"/>
              </a:spcAft>
              <a:buClr>
                <a:schemeClr val="lt1"/>
              </a:buClr>
              <a:buSzPts val="1400"/>
              <a:buFont typeface="Public Sans"/>
              <a:buChar char="●"/>
            </a:pPr>
            <a:r>
              <a:rPr lang="en">
                <a:solidFill>
                  <a:schemeClr val="lt1"/>
                </a:solidFill>
                <a:latin typeface="Public Sans"/>
                <a:ea typeface="Public Sans"/>
                <a:cs typeface="Public Sans"/>
                <a:sym typeface="Public Sans"/>
              </a:rPr>
              <a:t>Sense water depth with accuracy of ±5 mm</a:t>
            </a:r>
            <a:endParaRPr>
              <a:solidFill>
                <a:schemeClr val="lt1"/>
              </a:solidFill>
              <a:latin typeface="Public Sans"/>
              <a:ea typeface="Public Sans"/>
              <a:cs typeface="Public Sans"/>
              <a:sym typeface="Public Sans"/>
            </a:endParaRPr>
          </a:p>
          <a:p>
            <a:pPr indent="-317500" lvl="0" marL="457200" rtl="0" algn="l">
              <a:spcBef>
                <a:spcPts val="0"/>
              </a:spcBef>
              <a:spcAft>
                <a:spcPts val="0"/>
              </a:spcAft>
              <a:buClr>
                <a:schemeClr val="lt1"/>
              </a:buClr>
              <a:buSzPts val="1400"/>
              <a:buFont typeface="Public Sans"/>
              <a:buChar char="●"/>
            </a:pPr>
            <a:r>
              <a:rPr lang="en">
                <a:solidFill>
                  <a:schemeClr val="lt1"/>
                </a:solidFill>
                <a:latin typeface="Public Sans"/>
                <a:ea typeface="Public Sans"/>
                <a:cs typeface="Public Sans"/>
                <a:sym typeface="Public Sans"/>
              </a:rPr>
              <a:t>Collect and transmit measurements every 1 min</a:t>
            </a:r>
            <a:endParaRPr>
              <a:solidFill>
                <a:schemeClr val="lt1"/>
              </a:solidFill>
              <a:latin typeface="Public Sans"/>
              <a:ea typeface="Public Sans"/>
              <a:cs typeface="Public Sans"/>
              <a:sym typeface="Public Sans"/>
            </a:endParaRPr>
          </a:p>
          <a:p>
            <a:pPr indent="-317500" lvl="0" marL="457200" rtl="0" algn="l">
              <a:spcBef>
                <a:spcPts val="0"/>
              </a:spcBef>
              <a:spcAft>
                <a:spcPts val="0"/>
              </a:spcAft>
              <a:buClr>
                <a:schemeClr val="lt1"/>
              </a:buClr>
              <a:buSzPts val="1400"/>
              <a:buFont typeface="Public Sans"/>
              <a:buChar char="●"/>
            </a:pPr>
            <a:r>
              <a:rPr lang="en">
                <a:solidFill>
                  <a:schemeClr val="lt1"/>
                </a:solidFill>
                <a:latin typeface="Public Sans"/>
                <a:ea typeface="Public Sans"/>
                <a:cs typeface="Public Sans"/>
                <a:sym typeface="Public Sans"/>
              </a:rPr>
              <a:t>Operate independent of existing power and networking infrastructure</a:t>
            </a:r>
            <a:endParaRPr>
              <a:solidFill>
                <a:schemeClr val="lt1"/>
              </a:solidFill>
              <a:latin typeface="Public Sans"/>
              <a:ea typeface="Public Sans"/>
              <a:cs typeface="Public Sans"/>
              <a:sym typeface="Public Sans"/>
            </a:endParaRPr>
          </a:p>
          <a:p>
            <a:pPr indent="-317500" lvl="0" marL="457200" rtl="0" algn="l">
              <a:spcBef>
                <a:spcPts val="0"/>
              </a:spcBef>
              <a:spcAft>
                <a:spcPts val="0"/>
              </a:spcAft>
              <a:buClr>
                <a:schemeClr val="lt1"/>
              </a:buClr>
              <a:buSzPts val="1400"/>
              <a:buFont typeface="Public Sans"/>
              <a:buChar char="●"/>
            </a:pPr>
            <a:r>
              <a:rPr lang="en">
                <a:solidFill>
                  <a:schemeClr val="lt1"/>
                </a:solidFill>
                <a:latin typeface="Public Sans"/>
                <a:ea typeface="Public Sans"/>
                <a:cs typeface="Public Sans"/>
                <a:sym typeface="Public Sans"/>
              </a:rPr>
              <a:t>Comprise low-cost components for sensor network scalability </a:t>
            </a:r>
            <a:endParaRPr>
              <a:solidFill>
                <a:schemeClr val="lt1"/>
              </a:solidFill>
              <a:latin typeface="Public Sans"/>
              <a:ea typeface="Public Sans"/>
              <a:cs typeface="Public Sans"/>
              <a:sym typeface="Public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pic>
        <p:nvPicPr>
          <p:cNvPr id="381" name="Google Shape;381;p25"/>
          <p:cNvPicPr preferRelativeResize="0"/>
          <p:nvPr/>
        </p:nvPicPr>
        <p:blipFill rotWithShape="1">
          <a:blip r:embed="rId3">
            <a:alphaModFix/>
          </a:blip>
          <a:srcRect b="0" l="0" r="0" t="0"/>
          <a:stretch/>
        </p:blipFill>
        <p:spPr>
          <a:xfrm>
            <a:off x="4851658" y="243337"/>
            <a:ext cx="3790800" cy="4716000"/>
          </a:xfrm>
          <a:prstGeom prst="rect">
            <a:avLst/>
          </a:prstGeom>
          <a:noFill/>
          <a:ln cap="flat" cmpd="sng" w="19050">
            <a:solidFill>
              <a:srgbClr val="000000"/>
            </a:solidFill>
            <a:prstDash val="solid"/>
            <a:round/>
            <a:headEnd len="sm" w="sm" type="none"/>
            <a:tailEnd len="sm" w="sm" type="none"/>
          </a:ln>
        </p:spPr>
      </p:pic>
      <p:pic>
        <p:nvPicPr>
          <p:cNvPr id="382" name="Google Shape;382;p25"/>
          <p:cNvPicPr preferRelativeResize="0"/>
          <p:nvPr/>
        </p:nvPicPr>
        <p:blipFill rotWithShape="1">
          <a:blip r:embed="rId4">
            <a:alphaModFix/>
          </a:blip>
          <a:srcRect b="0" l="0" r="0" t="0"/>
          <a:stretch/>
        </p:blipFill>
        <p:spPr>
          <a:xfrm>
            <a:off x="762788" y="200943"/>
            <a:ext cx="3790906" cy="4715866"/>
          </a:xfrm>
          <a:prstGeom prst="rect">
            <a:avLst/>
          </a:prstGeom>
          <a:noFill/>
          <a:ln cap="flat" cmpd="sng" w="19050">
            <a:solidFill>
              <a:srgbClr val="000000"/>
            </a:solidFill>
            <a:prstDash val="solid"/>
            <a:round/>
            <a:headEnd len="sm" w="sm" type="none"/>
            <a:tailEnd len="sm" w="sm" type="none"/>
          </a:ln>
        </p:spPr>
      </p:pic>
      <p:pic>
        <p:nvPicPr>
          <p:cNvPr id="383" name="Google Shape;383;p25"/>
          <p:cNvPicPr preferRelativeResize="0"/>
          <p:nvPr/>
        </p:nvPicPr>
        <p:blipFill rotWithShape="1">
          <a:blip r:embed="rId5">
            <a:alphaModFix/>
          </a:blip>
          <a:srcRect b="4367" l="6527" r="20702" t="33774"/>
          <a:stretch/>
        </p:blipFill>
        <p:spPr>
          <a:xfrm>
            <a:off x="501548" y="184175"/>
            <a:ext cx="1913423" cy="2023419"/>
          </a:xfrm>
          <a:prstGeom prst="rect">
            <a:avLst/>
          </a:prstGeom>
          <a:noFill/>
          <a:ln cap="flat" cmpd="sng" w="19050">
            <a:solidFill>
              <a:srgbClr val="000000"/>
            </a:solidFill>
            <a:prstDash val="solid"/>
            <a:round/>
            <a:headEnd len="sm" w="sm" type="none"/>
            <a:tailEnd len="sm" w="sm" type="none"/>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pic>
        <p:nvPicPr>
          <p:cNvPr id="388" name="Google Shape;388;p26"/>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89" name="Google Shape;389;p26"/>
          <p:cNvSpPr txBox="1"/>
          <p:nvPr/>
        </p:nvSpPr>
        <p:spPr>
          <a:xfrm>
            <a:off x="408450" y="919650"/>
            <a:ext cx="51075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solidFill>
                  <a:srgbClr val="BFE6DA"/>
                </a:solidFill>
                <a:latin typeface="Public Sans"/>
                <a:ea typeface="Public Sans"/>
                <a:cs typeface="Public Sans"/>
                <a:sym typeface="Public Sans"/>
              </a:rPr>
              <a:t>FloodNet Technology</a:t>
            </a:r>
            <a:endParaRPr b="1" sz="2500">
              <a:solidFill>
                <a:srgbClr val="BFE6DA"/>
              </a:solidFill>
              <a:latin typeface="Public Sans"/>
              <a:ea typeface="Public Sans"/>
              <a:cs typeface="Public Sans"/>
              <a:sym typeface="Public Sans"/>
            </a:endParaRPr>
          </a:p>
        </p:txBody>
      </p:sp>
      <p:sp>
        <p:nvSpPr>
          <p:cNvPr id="390" name="Google Shape;390;p26"/>
          <p:cNvSpPr txBox="1"/>
          <p:nvPr/>
        </p:nvSpPr>
        <p:spPr>
          <a:xfrm>
            <a:off x="545100" y="1555800"/>
            <a:ext cx="31422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solidFill>
                  <a:schemeClr val="lt1"/>
                </a:solidFill>
                <a:latin typeface="Public Sans"/>
                <a:ea typeface="Public Sans"/>
                <a:cs typeface="Public Sans"/>
                <a:sym typeface="Public Sans"/>
              </a:rPr>
              <a:t>The Data Dashboard</a:t>
            </a:r>
            <a:endParaRPr b="1" sz="1500">
              <a:solidFill>
                <a:schemeClr val="lt1"/>
              </a:solidFill>
              <a:latin typeface="Public Sans"/>
              <a:ea typeface="Public Sans"/>
              <a:cs typeface="Public Sans"/>
              <a:sym typeface="Public Sans"/>
            </a:endParaRPr>
          </a:p>
          <a:p>
            <a:pPr indent="0" lvl="0" marL="0" rtl="0" algn="l">
              <a:spcBef>
                <a:spcPts val="0"/>
              </a:spcBef>
              <a:spcAft>
                <a:spcPts val="0"/>
              </a:spcAft>
              <a:buNone/>
            </a:pPr>
            <a:r>
              <a:t/>
            </a:r>
            <a:endParaRPr sz="1500">
              <a:solidFill>
                <a:schemeClr val="lt1"/>
              </a:solidFill>
              <a:latin typeface="Public Sans"/>
              <a:ea typeface="Public Sans"/>
              <a:cs typeface="Public Sans"/>
              <a:sym typeface="Public Sans"/>
            </a:endParaRPr>
          </a:p>
          <a:p>
            <a:pPr indent="-323850" lvl="0" marL="457200" rtl="0" algn="l">
              <a:spcBef>
                <a:spcPts val="0"/>
              </a:spcBef>
              <a:spcAft>
                <a:spcPts val="0"/>
              </a:spcAft>
              <a:buClr>
                <a:schemeClr val="lt1"/>
              </a:buClr>
              <a:buSzPts val="1500"/>
              <a:buFont typeface="Public Sans"/>
              <a:buChar char="●"/>
            </a:pPr>
            <a:r>
              <a:rPr lang="en" sz="1500">
                <a:solidFill>
                  <a:schemeClr val="lt1"/>
                </a:solidFill>
                <a:latin typeface="Public Sans"/>
                <a:ea typeface="Public Sans"/>
                <a:cs typeface="Public Sans"/>
                <a:sym typeface="Public Sans"/>
              </a:rPr>
              <a:t>Public facing tool for data sharing and outreach</a:t>
            </a:r>
            <a:endParaRPr sz="1500">
              <a:solidFill>
                <a:schemeClr val="lt1"/>
              </a:solidFill>
              <a:latin typeface="Public Sans"/>
              <a:ea typeface="Public Sans"/>
              <a:cs typeface="Public Sans"/>
              <a:sym typeface="Public Sans"/>
            </a:endParaRPr>
          </a:p>
          <a:p>
            <a:pPr indent="-323850" lvl="0" marL="457200" rtl="0" algn="l">
              <a:spcBef>
                <a:spcPts val="0"/>
              </a:spcBef>
              <a:spcAft>
                <a:spcPts val="0"/>
              </a:spcAft>
              <a:buClr>
                <a:schemeClr val="lt1"/>
              </a:buClr>
              <a:buSzPts val="1500"/>
              <a:buFont typeface="Public Sans"/>
              <a:buChar char="●"/>
            </a:pPr>
            <a:r>
              <a:rPr lang="en" sz="1500">
                <a:solidFill>
                  <a:schemeClr val="lt1"/>
                </a:solidFill>
                <a:latin typeface="Public Sans"/>
                <a:ea typeface="Public Sans"/>
                <a:cs typeface="Public Sans"/>
                <a:sym typeface="Public Sans"/>
              </a:rPr>
              <a:t>Shaped by ongoing feedback from community partners and other key stakeholders</a:t>
            </a:r>
            <a:endParaRPr sz="1500">
              <a:solidFill>
                <a:schemeClr val="lt1"/>
              </a:solidFill>
              <a:latin typeface="Public Sans"/>
              <a:ea typeface="Public Sans"/>
              <a:cs typeface="Public Sans"/>
              <a:sym typeface="Public Sans"/>
            </a:endParaRPr>
          </a:p>
        </p:txBody>
      </p:sp>
      <p:pic>
        <p:nvPicPr>
          <p:cNvPr id="391" name="Google Shape;391;p26"/>
          <p:cNvPicPr preferRelativeResize="0"/>
          <p:nvPr/>
        </p:nvPicPr>
        <p:blipFill rotWithShape="1">
          <a:blip r:embed="rId4">
            <a:alphaModFix/>
          </a:blip>
          <a:srcRect b="0" l="2605" r="2992" t="1117"/>
          <a:stretch/>
        </p:blipFill>
        <p:spPr>
          <a:xfrm>
            <a:off x="3939975" y="161675"/>
            <a:ext cx="4341650" cy="4782024"/>
          </a:xfrm>
          <a:prstGeom prst="rect">
            <a:avLst/>
          </a:prstGeom>
          <a:noFill/>
          <a:ln>
            <a:noFill/>
          </a:ln>
        </p:spPr>
      </p:pic>
      <p:sp>
        <p:nvSpPr>
          <p:cNvPr id="392" name="Google Shape;392;p26"/>
          <p:cNvSpPr txBox="1"/>
          <p:nvPr/>
        </p:nvSpPr>
        <p:spPr>
          <a:xfrm>
            <a:off x="5780531" y="4625390"/>
            <a:ext cx="2501100" cy="318300"/>
          </a:xfrm>
          <a:prstGeom prst="rect">
            <a:avLst/>
          </a:prstGeom>
          <a:solidFill>
            <a:srgbClr val="FFE599"/>
          </a:solidFill>
          <a:ln cap="flat" cmpd="sng" w="19050">
            <a:solidFill>
              <a:srgbClr val="000000"/>
            </a:solidFill>
            <a:prstDash val="solid"/>
            <a:round/>
            <a:headEnd len="sm" w="sm" type="none"/>
            <a:tailEnd len="sm" w="sm" type="none"/>
          </a:ln>
        </p:spPr>
        <p:txBody>
          <a:bodyPr anchorCtr="0" anchor="t" bIns="45700" lIns="91425" spcFirstLastPara="1" rIns="91425" wrap="square" tIns="45700">
            <a:normAutofit fontScale="70000"/>
          </a:bodyPr>
          <a:lstStyle/>
          <a:p>
            <a:pPr indent="0" lvl="0" marL="0" marR="0" rtl="0" algn="l">
              <a:lnSpc>
                <a:spcPct val="100000"/>
              </a:lnSpc>
              <a:spcBef>
                <a:spcPts val="0"/>
              </a:spcBef>
              <a:spcAft>
                <a:spcPts val="0"/>
              </a:spcAft>
              <a:buClr>
                <a:srgbClr val="000000"/>
              </a:buClr>
              <a:buSzPct val="85714"/>
              <a:buFont typeface="Arial"/>
              <a:buNone/>
            </a:pPr>
            <a:r>
              <a:rPr b="1" i="0" lang="en" sz="2100" u="none" cap="none" strike="noStrike">
                <a:solidFill>
                  <a:srgbClr val="000000"/>
                </a:solidFill>
                <a:latin typeface="Public Sans"/>
                <a:ea typeface="Public Sans"/>
                <a:cs typeface="Public Sans"/>
                <a:sym typeface="Public Sans"/>
              </a:rPr>
              <a:t>https://www.floodnet.nyc</a:t>
            </a:r>
            <a:endParaRPr i="0" sz="1700" u="none" cap="none" strike="noStrike">
              <a:solidFill>
                <a:srgbClr val="000000"/>
              </a:solidFill>
              <a:latin typeface="Public Sans"/>
              <a:ea typeface="Public Sans"/>
              <a:cs typeface="Public Sans"/>
              <a:sym typeface="Public Sans"/>
            </a:endParaRPr>
          </a:p>
        </p:txBody>
      </p:sp>
      <p:cxnSp>
        <p:nvCxnSpPr>
          <p:cNvPr id="393" name="Google Shape;393;p26"/>
          <p:cNvCxnSpPr/>
          <p:nvPr/>
        </p:nvCxnSpPr>
        <p:spPr>
          <a:xfrm flipH="1" rot="10800000">
            <a:off x="4470836" y="998826"/>
            <a:ext cx="275700" cy="510000"/>
          </a:xfrm>
          <a:prstGeom prst="straightConnector1">
            <a:avLst/>
          </a:prstGeom>
          <a:noFill/>
          <a:ln cap="flat" cmpd="sng" w="57150">
            <a:solidFill>
              <a:srgbClr val="BFE6DA"/>
            </a:solidFill>
            <a:prstDash val="solid"/>
            <a:round/>
            <a:headEnd len="sm" w="sm" type="none"/>
            <a:tailEnd len="med" w="med" type="triangle"/>
          </a:ln>
          <a:effectLst>
            <a:outerShdw blurRad="57150" rotWithShape="0" algn="bl" dir="5400000" dist="19050">
              <a:srgbClr val="000000">
                <a:alpha val="50000"/>
              </a:srgbClr>
            </a:outerShdw>
          </a:effectLst>
        </p:spPr>
      </p:cxnSp>
      <p:cxnSp>
        <p:nvCxnSpPr>
          <p:cNvPr id="394" name="Google Shape;394;p26"/>
          <p:cNvCxnSpPr/>
          <p:nvPr/>
        </p:nvCxnSpPr>
        <p:spPr>
          <a:xfrm flipH="1" rot="10800000">
            <a:off x="3632662" y="3456839"/>
            <a:ext cx="1451100" cy="624600"/>
          </a:xfrm>
          <a:prstGeom prst="straightConnector1">
            <a:avLst/>
          </a:prstGeom>
          <a:noFill/>
          <a:ln cap="flat" cmpd="sng" w="57150">
            <a:solidFill>
              <a:srgbClr val="BFE6DA"/>
            </a:solidFill>
            <a:prstDash val="solid"/>
            <a:round/>
            <a:headEnd len="sm" w="sm" type="none"/>
            <a:tailEnd len="med" w="med" type="triangle"/>
          </a:ln>
          <a:effectLst>
            <a:outerShdw blurRad="57150" rotWithShape="0" algn="bl" dir="5400000" dist="19050">
              <a:srgbClr val="000000">
                <a:alpha val="50000"/>
              </a:srgbClr>
            </a:outerShdw>
          </a:effectLst>
        </p:spPr>
      </p:cxnSp>
      <p:cxnSp>
        <p:nvCxnSpPr>
          <p:cNvPr id="395" name="Google Shape;395;p26"/>
          <p:cNvCxnSpPr/>
          <p:nvPr/>
        </p:nvCxnSpPr>
        <p:spPr>
          <a:xfrm flipH="1">
            <a:off x="7533627" y="2471434"/>
            <a:ext cx="145200" cy="689100"/>
          </a:xfrm>
          <a:prstGeom prst="straightConnector1">
            <a:avLst/>
          </a:prstGeom>
          <a:noFill/>
          <a:ln cap="flat" cmpd="sng" w="57150">
            <a:solidFill>
              <a:srgbClr val="BFE6DA"/>
            </a:solidFill>
            <a:prstDash val="solid"/>
            <a:round/>
            <a:headEnd len="sm" w="sm" type="none"/>
            <a:tailEnd len="med" w="med" type="triangle"/>
          </a:ln>
          <a:effectLst>
            <a:outerShdw blurRad="57150" rotWithShape="0" algn="bl" dir="5400000" dist="19050">
              <a:srgbClr val="000000">
                <a:alpha val="50000"/>
              </a:srgbClr>
            </a:outerShdw>
          </a:effectLst>
        </p:spPr>
      </p:cxnSp>
      <p:sp>
        <p:nvSpPr>
          <p:cNvPr id="396" name="Google Shape;396;p26"/>
          <p:cNvSpPr txBox="1"/>
          <p:nvPr/>
        </p:nvSpPr>
        <p:spPr>
          <a:xfrm>
            <a:off x="1626650" y="4073727"/>
            <a:ext cx="2253300" cy="677100"/>
          </a:xfrm>
          <a:prstGeom prst="rect">
            <a:avLst/>
          </a:prstGeom>
          <a:noFill/>
          <a:ln>
            <a:noFill/>
          </a:ln>
        </p:spPr>
        <p:txBody>
          <a:bodyPr anchorCtr="0" anchor="t" bIns="121900" lIns="121900" spcFirstLastPara="1" rIns="121900" wrap="square" tIns="121900">
            <a:spAutoFit/>
          </a:bodyPr>
          <a:lstStyle/>
          <a:p>
            <a:pPr indent="0" lvl="0" marL="0" marR="0" rtl="0" algn="r">
              <a:lnSpc>
                <a:spcPct val="100000"/>
              </a:lnSpc>
              <a:spcBef>
                <a:spcPts val="0"/>
              </a:spcBef>
              <a:spcAft>
                <a:spcPts val="0"/>
              </a:spcAft>
              <a:buClr>
                <a:srgbClr val="000000"/>
              </a:buClr>
              <a:buSzPts val="2400"/>
              <a:buFont typeface="Arial"/>
              <a:buNone/>
            </a:pPr>
            <a:r>
              <a:rPr b="1" lang="en">
                <a:solidFill>
                  <a:schemeClr val="lt1"/>
                </a:solidFill>
                <a:latin typeface="Public Sans"/>
                <a:ea typeface="Public Sans"/>
                <a:cs typeface="Public Sans"/>
                <a:sym typeface="Public Sans"/>
              </a:rPr>
              <a:t>Dots represent FloodNet sensors</a:t>
            </a:r>
            <a:endParaRPr b="1" i="0" u="none" cap="none" strike="noStrike">
              <a:solidFill>
                <a:schemeClr val="lt1"/>
              </a:solidFill>
              <a:latin typeface="Public Sans"/>
              <a:ea typeface="Public Sans"/>
              <a:cs typeface="Public Sans"/>
              <a:sym typeface="Public Sans"/>
            </a:endParaRPr>
          </a:p>
        </p:txBody>
      </p:sp>
      <p:sp>
        <p:nvSpPr>
          <p:cNvPr id="397" name="Google Shape;397;p26"/>
          <p:cNvSpPr txBox="1"/>
          <p:nvPr/>
        </p:nvSpPr>
        <p:spPr>
          <a:xfrm>
            <a:off x="6389849" y="1987345"/>
            <a:ext cx="1854000" cy="615600"/>
          </a:xfrm>
          <a:prstGeom prst="rect">
            <a:avLst/>
          </a:prstGeom>
          <a:noFill/>
          <a:ln>
            <a:noFill/>
          </a:ln>
        </p:spPr>
        <p:txBody>
          <a:bodyPr anchorCtr="0" anchor="t" bIns="121900" lIns="121900" spcFirstLastPara="1" rIns="121900" wrap="square" tIns="121900">
            <a:spAutoFit/>
          </a:bodyPr>
          <a:lstStyle/>
          <a:p>
            <a:pPr indent="0" lvl="0" marL="0" marR="0" rtl="0" algn="r">
              <a:lnSpc>
                <a:spcPct val="100000"/>
              </a:lnSpc>
              <a:spcBef>
                <a:spcPts val="0"/>
              </a:spcBef>
              <a:spcAft>
                <a:spcPts val="0"/>
              </a:spcAft>
              <a:buClr>
                <a:srgbClr val="000000"/>
              </a:buClr>
              <a:buSzPts val="2400"/>
              <a:buFont typeface="Arial"/>
              <a:buNone/>
            </a:pPr>
            <a:r>
              <a:rPr b="1" lang="en" sz="1200">
                <a:solidFill>
                  <a:srgbClr val="000000"/>
                </a:solidFill>
                <a:latin typeface="Public Sans"/>
                <a:ea typeface="Public Sans"/>
                <a:cs typeface="Public Sans"/>
                <a:sym typeface="Public Sans"/>
              </a:rPr>
              <a:t>Flood depths recorded in real time</a:t>
            </a:r>
            <a:endParaRPr b="1" i="0" sz="1200" u="none" cap="none" strike="noStrike">
              <a:solidFill>
                <a:srgbClr val="000000"/>
              </a:solidFill>
              <a:latin typeface="Public Sans"/>
              <a:ea typeface="Public Sans"/>
              <a:cs typeface="Public Sans"/>
              <a:sym typeface="Public Sans"/>
            </a:endParaRPr>
          </a:p>
        </p:txBody>
      </p:sp>
      <p:sp>
        <p:nvSpPr>
          <p:cNvPr id="398" name="Google Shape;398;p26"/>
          <p:cNvSpPr txBox="1"/>
          <p:nvPr/>
        </p:nvSpPr>
        <p:spPr>
          <a:xfrm>
            <a:off x="4003017" y="1451460"/>
            <a:ext cx="1854000" cy="615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2400"/>
              <a:buFont typeface="Arial"/>
              <a:buNone/>
            </a:pPr>
            <a:r>
              <a:rPr b="1" lang="en" sz="1200">
                <a:solidFill>
                  <a:srgbClr val="000000"/>
                </a:solidFill>
                <a:latin typeface="Public Sans"/>
                <a:ea typeface="Public Sans"/>
                <a:cs typeface="Public Sans"/>
                <a:sym typeface="Public Sans"/>
              </a:rPr>
              <a:t>Link to Community Flood Watch Project</a:t>
            </a:r>
            <a:endParaRPr b="1" i="0" sz="1200" u="none" cap="none" strike="noStrike">
              <a:solidFill>
                <a:srgbClr val="000000"/>
              </a:solidFill>
              <a:latin typeface="Public Sans"/>
              <a:ea typeface="Public Sans"/>
              <a:cs typeface="Public Sans"/>
              <a:sym typeface="Public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pic>
        <p:nvPicPr>
          <p:cNvPr id="403" name="Google Shape;403;p27"/>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404" name="Google Shape;404;p27"/>
          <p:cNvSpPr txBox="1"/>
          <p:nvPr/>
        </p:nvSpPr>
        <p:spPr>
          <a:xfrm>
            <a:off x="2686950" y="896550"/>
            <a:ext cx="37701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800">
                <a:solidFill>
                  <a:srgbClr val="BFE6DA"/>
                </a:solidFill>
                <a:latin typeface="Public Sans"/>
                <a:ea typeface="Public Sans"/>
                <a:cs typeface="Public Sans"/>
                <a:sym typeface="Public Sans"/>
              </a:rPr>
              <a:t>Group Activity I</a:t>
            </a:r>
            <a:endParaRPr sz="1700">
              <a:solidFill>
                <a:srgbClr val="BFE6DA"/>
              </a:solidFill>
              <a:latin typeface="Public Sans"/>
              <a:ea typeface="Public Sans"/>
              <a:cs typeface="Public Sans"/>
              <a:sym typeface="Public Sans"/>
            </a:endParaRPr>
          </a:p>
        </p:txBody>
      </p:sp>
      <p:sp>
        <p:nvSpPr>
          <p:cNvPr id="405" name="Google Shape;405;p27"/>
          <p:cNvSpPr txBox="1"/>
          <p:nvPr/>
        </p:nvSpPr>
        <p:spPr>
          <a:xfrm>
            <a:off x="831900" y="1786800"/>
            <a:ext cx="7480200" cy="210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2500">
                <a:solidFill>
                  <a:schemeClr val="lt1"/>
                </a:solidFill>
                <a:latin typeface="Public Sans"/>
                <a:ea typeface="Public Sans"/>
                <a:cs typeface="Public Sans"/>
                <a:sym typeface="Public Sans"/>
              </a:rPr>
              <a:t>Data Dashboard Scavenger Hunt</a:t>
            </a:r>
            <a:r>
              <a:rPr lang="en" sz="2500">
                <a:solidFill>
                  <a:schemeClr val="lt1"/>
                </a:solidFill>
                <a:latin typeface="Public Sans"/>
                <a:ea typeface="Public Sans"/>
                <a:cs typeface="Public Sans"/>
                <a:sym typeface="Public Sans"/>
              </a:rPr>
              <a:t> </a:t>
            </a:r>
            <a:endParaRPr sz="2500">
              <a:solidFill>
                <a:schemeClr val="lt1"/>
              </a:solidFill>
              <a:latin typeface="Public Sans"/>
              <a:ea typeface="Public Sans"/>
              <a:cs typeface="Public Sans"/>
              <a:sym typeface="Public Sans"/>
            </a:endParaRPr>
          </a:p>
          <a:p>
            <a:pPr indent="0" lvl="0" marL="0" rtl="0" algn="ctr">
              <a:spcBef>
                <a:spcPts val="0"/>
              </a:spcBef>
              <a:spcAft>
                <a:spcPts val="0"/>
              </a:spcAft>
              <a:buNone/>
            </a:pPr>
            <a:r>
              <a:rPr lang="en" sz="2500">
                <a:solidFill>
                  <a:schemeClr val="lt1"/>
                </a:solidFill>
                <a:latin typeface="Public Sans"/>
                <a:ea typeface="Public Sans"/>
                <a:cs typeface="Public Sans"/>
                <a:sym typeface="Public Sans"/>
              </a:rPr>
              <a:t>Split into small groups and begin learning about the data dashboard and its features. Use your dashboard checklist to follow along and identify key features on the platform.</a:t>
            </a:r>
            <a:endParaRPr sz="2500">
              <a:solidFill>
                <a:schemeClr val="lt1"/>
              </a:solidFill>
              <a:latin typeface="Public Sans"/>
              <a:ea typeface="Public Sans"/>
              <a:cs typeface="Public Sans"/>
              <a:sym typeface="Public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28"/>
          <p:cNvSpPr txBox="1"/>
          <p:nvPr>
            <p:ph type="title"/>
          </p:nvPr>
        </p:nvSpPr>
        <p:spPr>
          <a:xfrm>
            <a:off x="458675" y="803925"/>
            <a:ext cx="4113300" cy="522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144">
                <a:solidFill>
                  <a:srgbClr val="BFE6DA"/>
                </a:solidFill>
                <a:latin typeface="Arial"/>
                <a:ea typeface="Arial"/>
                <a:cs typeface="Arial"/>
                <a:sym typeface="Arial"/>
              </a:rPr>
              <a:t>Data Dive on Sept., 29th, 2023 </a:t>
            </a:r>
            <a:endParaRPr sz="2144">
              <a:solidFill>
                <a:srgbClr val="BFE6DA"/>
              </a:solidFill>
              <a:latin typeface="Arial"/>
              <a:ea typeface="Arial"/>
              <a:cs typeface="Arial"/>
              <a:sym typeface="Arial"/>
            </a:endParaRPr>
          </a:p>
        </p:txBody>
      </p:sp>
      <p:pic>
        <p:nvPicPr>
          <p:cNvPr id="411" name="Google Shape;411;p28"/>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412" name="Google Shape;412;p28"/>
          <p:cNvSpPr txBox="1"/>
          <p:nvPr>
            <p:ph idx="2" type="body"/>
          </p:nvPr>
        </p:nvSpPr>
        <p:spPr>
          <a:xfrm>
            <a:off x="545100" y="4335050"/>
            <a:ext cx="7687800" cy="572100"/>
          </a:xfrm>
          <a:prstGeom prst="rect">
            <a:avLst/>
          </a:prstGeom>
          <a:solidFill>
            <a:srgbClr val="BFE6DA"/>
          </a:solidFill>
          <a:ln cap="flat" cmpd="sng" w="38100">
            <a:solidFill>
              <a:schemeClr val="lt1"/>
            </a:solidFill>
            <a:prstDash val="solid"/>
            <a:round/>
            <a:headEnd len="sm" w="sm" type="none"/>
            <a:tailEnd len="sm" w="sm" type="none"/>
          </a:ln>
        </p:spPr>
        <p:txBody>
          <a:bodyPr anchorCtr="0" anchor="t" bIns="91425" lIns="91425" spcFirstLastPara="1" rIns="91425" wrap="square" tIns="91425">
            <a:normAutofit lnSpcReduction="10000"/>
          </a:bodyPr>
          <a:lstStyle/>
          <a:p>
            <a:pPr indent="0" lvl="0" marL="0" rtl="0" algn="ctr">
              <a:lnSpc>
                <a:spcPct val="100000"/>
              </a:lnSpc>
              <a:spcBef>
                <a:spcPts val="0"/>
              </a:spcBef>
              <a:spcAft>
                <a:spcPts val="0"/>
              </a:spcAft>
              <a:buNone/>
            </a:pPr>
            <a:r>
              <a:rPr b="1" lang="en">
                <a:solidFill>
                  <a:srgbClr val="014576"/>
                </a:solidFill>
                <a:highlight>
                  <a:srgbClr val="BFE6DA"/>
                </a:highlight>
                <a:latin typeface="Public Sans"/>
                <a:ea typeface="Public Sans"/>
                <a:cs typeface="Public Sans"/>
                <a:sym typeface="Public Sans"/>
              </a:rPr>
              <a:t>Reflection</a:t>
            </a:r>
            <a:endParaRPr b="1">
              <a:solidFill>
                <a:srgbClr val="014576"/>
              </a:solidFill>
              <a:highlight>
                <a:srgbClr val="BFE6DA"/>
              </a:highlight>
              <a:latin typeface="Public Sans"/>
              <a:ea typeface="Public Sans"/>
              <a:cs typeface="Public Sans"/>
              <a:sym typeface="Public Sans"/>
            </a:endParaRPr>
          </a:p>
          <a:p>
            <a:pPr indent="0" lvl="0" marL="0" rtl="0" algn="ctr">
              <a:lnSpc>
                <a:spcPct val="100000"/>
              </a:lnSpc>
              <a:spcBef>
                <a:spcPts val="0"/>
              </a:spcBef>
              <a:spcAft>
                <a:spcPts val="0"/>
              </a:spcAft>
              <a:buNone/>
            </a:pPr>
            <a:r>
              <a:rPr i="1" lang="en">
                <a:solidFill>
                  <a:srgbClr val="014576"/>
                </a:solidFill>
                <a:latin typeface="Public Sans"/>
                <a:ea typeface="Public Sans"/>
                <a:cs typeface="Public Sans"/>
                <a:sym typeface="Public Sans"/>
              </a:rPr>
              <a:t>Where were you during the rain event on September 29th, 2023? What do you remember?</a:t>
            </a:r>
            <a:endParaRPr>
              <a:solidFill>
                <a:srgbClr val="014576"/>
              </a:solidFill>
              <a:latin typeface="Public Sans"/>
              <a:ea typeface="Public Sans"/>
              <a:cs typeface="Public Sans"/>
              <a:sym typeface="Public Sans"/>
            </a:endParaRPr>
          </a:p>
        </p:txBody>
      </p:sp>
      <p:pic>
        <p:nvPicPr>
          <p:cNvPr id="413" name="Google Shape;413;p28"/>
          <p:cNvPicPr preferRelativeResize="0"/>
          <p:nvPr/>
        </p:nvPicPr>
        <p:blipFill rotWithShape="1">
          <a:blip r:embed="rId4">
            <a:alphaModFix/>
          </a:blip>
          <a:srcRect b="0" l="34740" r="27539" t="18758"/>
          <a:stretch/>
        </p:blipFill>
        <p:spPr>
          <a:xfrm>
            <a:off x="4571975" y="567938"/>
            <a:ext cx="3660820" cy="3545624"/>
          </a:xfrm>
          <a:prstGeom prst="rect">
            <a:avLst/>
          </a:prstGeom>
          <a:noFill/>
          <a:ln cap="flat" cmpd="sng" w="9525">
            <a:solidFill>
              <a:srgbClr val="000000"/>
            </a:solidFill>
            <a:prstDash val="solid"/>
            <a:round/>
            <a:headEnd len="sm" w="sm" type="none"/>
            <a:tailEnd len="sm" w="sm" type="none"/>
          </a:ln>
        </p:spPr>
      </p:pic>
      <p:sp>
        <p:nvSpPr>
          <p:cNvPr id="414" name="Google Shape;414;p28"/>
          <p:cNvSpPr txBox="1"/>
          <p:nvPr/>
        </p:nvSpPr>
        <p:spPr>
          <a:xfrm>
            <a:off x="545100" y="1555800"/>
            <a:ext cx="4026900" cy="1569900"/>
          </a:xfrm>
          <a:prstGeom prst="rect">
            <a:avLst/>
          </a:prstGeom>
          <a:noFill/>
          <a:ln>
            <a:noFill/>
          </a:ln>
        </p:spPr>
        <p:txBody>
          <a:bodyPr anchorCtr="0" anchor="t" bIns="91425" lIns="91425" spcFirstLastPara="1" rIns="91425" wrap="square" tIns="91425">
            <a:spAutoFit/>
          </a:bodyPr>
          <a:lstStyle/>
          <a:p>
            <a:pPr indent="-323850" lvl="0" marL="457200" rtl="0" algn="l">
              <a:spcBef>
                <a:spcPts val="0"/>
              </a:spcBef>
              <a:spcAft>
                <a:spcPts val="0"/>
              </a:spcAft>
              <a:buClr>
                <a:schemeClr val="lt1"/>
              </a:buClr>
              <a:buSzPts val="1500"/>
              <a:buFont typeface="Public Sans"/>
              <a:buChar char="●"/>
            </a:pPr>
            <a:r>
              <a:rPr lang="en" sz="1500">
                <a:solidFill>
                  <a:schemeClr val="lt1"/>
                </a:solidFill>
                <a:latin typeface="Public Sans"/>
                <a:ea typeface="Public Sans"/>
                <a:cs typeface="Public Sans"/>
                <a:sym typeface="Public Sans"/>
              </a:rPr>
              <a:t>26 sensors measured flooding during the storm on Friday, September 29</a:t>
            </a:r>
            <a:endParaRPr sz="1500">
              <a:solidFill>
                <a:schemeClr val="lt1"/>
              </a:solidFill>
              <a:latin typeface="Public Sans"/>
              <a:ea typeface="Public Sans"/>
              <a:cs typeface="Public Sans"/>
              <a:sym typeface="Public Sans"/>
            </a:endParaRPr>
          </a:p>
          <a:p>
            <a:pPr indent="0" lvl="0" marL="0" rtl="0" algn="l">
              <a:spcBef>
                <a:spcPts val="0"/>
              </a:spcBef>
              <a:spcAft>
                <a:spcPts val="0"/>
              </a:spcAft>
              <a:buNone/>
            </a:pPr>
            <a:r>
              <a:t/>
            </a:r>
            <a:endParaRPr sz="1500">
              <a:solidFill>
                <a:schemeClr val="lt1"/>
              </a:solidFill>
              <a:latin typeface="Public Sans"/>
              <a:ea typeface="Public Sans"/>
              <a:cs typeface="Public Sans"/>
              <a:sym typeface="Public Sans"/>
            </a:endParaRPr>
          </a:p>
          <a:p>
            <a:pPr indent="-323850" lvl="0" marL="457200" rtl="0" algn="l">
              <a:spcBef>
                <a:spcPts val="0"/>
              </a:spcBef>
              <a:spcAft>
                <a:spcPts val="0"/>
              </a:spcAft>
              <a:buClr>
                <a:schemeClr val="lt1"/>
              </a:buClr>
              <a:buSzPts val="1500"/>
              <a:buFont typeface="Public Sans"/>
              <a:buChar char="●"/>
            </a:pPr>
            <a:r>
              <a:rPr lang="en" sz="1500">
                <a:solidFill>
                  <a:schemeClr val="lt1"/>
                </a:solidFill>
                <a:latin typeface="Public Sans"/>
                <a:ea typeface="Public Sans"/>
                <a:cs typeface="Public Sans"/>
                <a:sym typeface="Public Sans"/>
              </a:rPr>
              <a:t>Max depth recorded was 36 inches of flooding at Carroll St and 4th Ave in Gowanus, BK</a:t>
            </a:r>
            <a:endParaRPr sz="1500">
              <a:solidFill>
                <a:schemeClr val="lt1"/>
              </a:solidFill>
              <a:latin typeface="Public Sans"/>
              <a:ea typeface="Public Sans"/>
              <a:cs typeface="Public Sans"/>
              <a:sym typeface="Public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pic>
        <p:nvPicPr>
          <p:cNvPr id="419" name="Google Shape;419;p29"/>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420" name="Google Shape;420;p29"/>
          <p:cNvSpPr txBox="1"/>
          <p:nvPr/>
        </p:nvSpPr>
        <p:spPr>
          <a:xfrm>
            <a:off x="2698950" y="449300"/>
            <a:ext cx="37701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800">
                <a:solidFill>
                  <a:srgbClr val="BFE6DA"/>
                </a:solidFill>
                <a:latin typeface="Public Sans"/>
                <a:ea typeface="Public Sans"/>
                <a:cs typeface="Public Sans"/>
                <a:sym typeface="Public Sans"/>
              </a:rPr>
              <a:t>Core Activity</a:t>
            </a:r>
            <a:endParaRPr sz="1700">
              <a:solidFill>
                <a:srgbClr val="BFE6DA"/>
              </a:solidFill>
              <a:latin typeface="Public Sans"/>
              <a:ea typeface="Public Sans"/>
              <a:cs typeface="Public Sans"/>
              <a:sym typeface="Public Sans"/>
            </a:endParaRPr>
          </a:p>
        </p:txBody>
      </p:sp>
      <p:sp>
        <p:nvSpPr>
          <p:cNvPr id="421" name="Google Shape;421;p29"/>
          <p:cNvSpPr txBox="1"/>
          <p:nvPr/>
        </p:nvSpPr>
        <p:spPr>
          <a:xfrm>
            <a:off x="831900" y="1185000"/>
            <a:ext cx="75042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chemeClr val="lt1"/>
                </a:solidFill>
                <a:latin typeface="Public Sans"/>
                <a:ea typeface="Public Sans"/>
                <a:cs typeface="Public Sans"/>
                <a:sym typeface="Public Sans"/>
              </a:rPr>
              <a:t>In groups of 3-4, review printouts of FloodNet dashboard data from a past flood event. Discuss the below questions and write down your ideas, thoughts, and questions. Share-out.  </a:t>
            </a:r>
            <a:endParaRPr sz="1500">
              <a:solidFill>
                <a:schemeClr val="lt1"/>
              </a:solidFill>
              <a:latin typeface="Public Sans"/>
              <a:ea typeface="Public Sans"/>
              <a:cs typeface="Public Sans"/>
              <a:sym typeface="Public Sans"/>
            </a:endParaRPr>
          </a:p>
          <a:p>
            <a:pPr indent="0" lvl="0" marL="0" rtl="0" algn="l">
              <a:spcBef>
                <a:spcPts val="0"/>
              </a:spcBef>
              <a:spcAft>
                <a:spcPts val="0"/>
              </a:spcAft>
              <a:buNone/>
            </a:pPr>
            <a:r>
              <a:t/>
            </a:r>
            <a:endParaRPr sz="1500">
              <a:solidFill>
                <a:schemeClr val="lt1"/>
              </a:solidFill>
              <a:latin typeface="Public Sans"/>
              <a:ea typeface="Public Sans"/>
              <a:cs typeface="Public Sans"/>
              <a:sym typeface="Public Sans"/>
            </a:endParaRPr>
          </a:p>
          <a:p>
            <a:pPr indent="-323850" lvl="0" marL="457200" rtl="0" algn="l">
              <a:spcBef>
                <a:spcPts val="0"/>
              </a:spcBef>
              <a:spcAft>
                <a:spcPts val="0"/>
              </a:spcAft>
              <a:buClr>
                <a:schemeClr val="lt1"/>
              </a:buClr>
              <a:buSzPts val="1500"/>
              <a:buFont typeface="Public Sans"/>
              <a:buChar char="●"/>
            </a:pPr>
            <a:r>
              <a:rPr lang="en" sz="1500">
                <a:solidFill>
                  <a:schemeClr val="lt1"/>
                </a:solidFill>
                <a:latin typeface="Public Sans"/>
                <a:ea typeface="Public Sans"/>
                <a:cs typeface="Public Sans"/>
                <a:sym typeface="Public Sans"/>
              </a:rPr>
              <a:t>What do you see on these charts?</a:t>
            </a:r>
            <a:endParaRPr sz="1500">
              <a:solidFill>
                <a:schemeClr val="lt1"/>
              </a:solidFill>
              <a:latin typeface="Public Sans"/>
              <a:ea typeface="Public Sans"/>
              <a:cs typeface="Public Sans"/>
              <a:sym typeface="Public Sans"/>
            </a:endParaRPr>
          </a:p>
          <a:p>
            <a:pPr indent="0" lvl="0" marL="457200" rtl="0" algn="l">
              <a:spcBef>
                <a:spcPts val="0"/>
              </a:spcBef>
              <a:spcAft>
                <a:spcPts val="0"/>
              </a:spcAft>
              <a:buNone/>
            </a:pPr>
            <a:r>
              <a:rPr i="1" lang="en" sz="1500">
                <a:solidFill>
                  <a:schemeClr val="lt1"/>
                </a:solidFill>
                <a:latin typeface="Public Sans"/>
                <a:ea typeface="Public Sans"/>
                <a:cs typeface="Public Sans"/>
                <a:sym typeface="Public Sans"/>
              </a:rPr>
              <a:t>Hint: What do the axes represent? What do the dark blue lines represent? What do the teal histograms represent?</a:t>
            </a:r>
            <a:endParaRPr i="1" sz="1500">
              <a:solidFill>
                <a:schemeClr val="lt1"/>
              </a:solidFill>
              <a:latin typeface="Public Sans"/>
              <a:ea typeface="Public Sans"/>
              <a:cs typeface="Public Sans"/>
              <a:sym typeface="Public Sans"/>
            </a:endParaRPr>
          </a:p>
          <a:p>
            <a:pPr indent="-323850" lvl="0" marL="457200" rtl="0" algn="l">
              <a:spcBef>
                <a:spcPts val="0"/>
              </a:spcBef>
              <a:spcAft>
                <a:spcPts val="0"/>
              </a:spcAft>
              <a:buClr>
                <a:schemeClr val="lt1"/>
              </a:buClr>
              <a:buSzPts val="1500"/>
              <a:buFont typeface="Public Sans"/>
              <a:buChar char="●"/>
            </a:pPr>
            <a:r>
              <a:rPr lang="en" sz="1500">
                <a:solidFill>
                  <a:schemeClr val="lt1"/>
                </a:solidFill>
                <a:latin typeface="Public Sans"/>
                <a:ea typeface="Public Sans"/>
                <a:cs typeface="Public Sans"/>
                <a:sym typeface="Public Sans"/>
              </a:rPr>
              <a:t>What does this information tell you about the conditions on the street in question? </a:t>
            </a:r>
            <a:endParaRPr sz="1500">
              <a:solidFill>
                <a:schemeClr val="lt1"/>
              </a:solidFill>
              <a:latin typeface="Public Sans"/>
              <a:ea typeface="Public Sans"/>
              <a:cs typeface="Public Sans"/>
              <a:sym typeface="Public Sans"/>
            </a:endParaRPr>
          </a:p>
          <a:p>
            <a:pPr indent="-323850" lvl="0" marL="457200" rtl="0" algn="l">
              <a:spcBef>
                <a:spcPts val="0"/>
              </a:spcBef>
              <a:spcAft>
                <a:spcPts val="0"/>
              </a:spcAft>
              <a:buClr>
                <a:schemeClr val="lt1"/>
              </a:buClr>
              <a:buSzPts val="1500"/>
              <a:buFont typeface="Public Sans"/>
              <a:buChar char="●"/>
            </a:pPr>
            <a:r>
              <a:rPr lang="en" sz="1500">
                <a:solidFill>
                  <a:schemeClr val="lt1"/>
                </a:solidFill>
                <a:latin typeface="Public Sans"/>
                <a:ea typeface="Public Sans"/>
                <a:cs typeface="Public Sans"/>
                <a:sym typeface="Public Sans"/>
              </a:rPr>
              <a:t>Look up this event on your device. Does the data tell a story similar to what you have found in your online search? </a:t>
            </a:r>
            <a:endParaRPr sz="1500">
              <a:solidFill>
                <a:schemeClr val="lt1"/>
              </a:solidFill>
              <a:latin typeface="Public Sans"/>
              <a:ea typeface="Public Sans"/>
              <a:cs typeface="Public Sans"/>
              <a:sym typeface="Public Sans"/>
            </a:endParaRPr>
          </a:p>
          <a:p>
            <a:pPr indent="-323850" lvl="0" marL="457200" rtl="0" algn="l">
              <a:spcBef>
                <a:spcPts val="0"/>
              </a:spcBef>
              <a:spcAft>
                <a:spcPts val="0"/>
              </a:spcAft>
              <a:buClr>
                <a:schemeClr val="lt1"/>
              </a:buClr>
              <a:buSzPts val="1500"/>
              <a:buFont typeface="Public Sans"/>
              <a:buChar char="●"/>
            </a:pPr>
            <a:r>
              <a:rPr lang="en" sz="1500">
                <a:solidFill>
                  <a:schemeClr val="lt1"/>
                </a:solidFill>
                <a:latin typeface="Public Sans"/>
                <a:ea typeface="Public Sans"/>
                <a:cs typeface="Public Sans"/>
                <a:sym typeface="Public Sans"/>
              </a:rPr>
              <a:t>How could you use this data to speak to your neighbors? Local politicians? Community groups? </a:t>
            </a:r>
            <a:endParaRPr sz="1500">
              <a:solidFill>
                <a:schemeClr val="lt1"/>
              </a:solidFill>
              <a:latin typeface="Public Sans"/>
              <a:ea typeface="Public Sans"/>
              <a:cs typeface="Public Sans"/>
              <a:sym typeface="Public Sans"/>
            </a:endParaRPr>
          </a:p>
          <a:p>
            <a:pPr indent="0" lvl="0" marL="0" rtl="0" algn="ctr">
              <a:spcBef>
                <a:spcPts val="0"/>
              </a:spcBef>
              <a:spcAft>
                <a:spcPts val="0"/>
              </a:spcAft>
              <a:buNone/>
            </a:pPr>
            <a:r>
              <a:t/>
            </a:r>
            <a:endParaRPr sz="1500">
              <a:solidFill>
                <a:schemeClr val="lt1"/>
              </a:solidFill>
              <a:latin typeface="Public Sans"/>
              <a:ea typeface="Public Sans"/>
              <a:cs typeface="Public Sans"/>
              <a:sym typeface="Public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pic>
        <p:nvPicPr>
          <p:cNvPr id="426" name="Google Shape;426;p30"/>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427" name="Google Shape;427;p30"/>
          <p:cNvSpPr txBox="1"/>
          <p:nvPr/>
        </p:nvSpPr>
        <p:spPr>
          <a:xfrm>
            <a:off x="2686950" y="896550"/>
            <a:ext cx="37701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800">
                <a:solidFill>
                  <a:srgbClr val="BFE6DA"/>
                </a:solidFill>
              </a:rPr>
              <a:t>Group Reflection I</a:t>
            </a:r>
            <a:endParaRPr sz="1700">
              <a:solidFill>
                <a:srgbClr val="BFE6DA"/>
              </a:solidFill>
            </a:endParaRPr>
          </a:p>
        </p:txBody>
      </p:sp>
      <p:sp>
        <p:nvSpPr>
          <p:cNvPr id="428" name="Google Shape;428;p30"/>
          <p:cNvSpPr txBox="1"/>
          <p:nvPr/>
        </p:nvSpPr>
        <p:spPr>
          <a:xfrm>
            <a:off x="831900" y="1786800"/>
            <a:ext cx="74802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500">
                <a:solidFill>
                  <a:schemeClr val="lt1"/>
                </a:solidFill>
                <a:latin typeface="Public Sans"/>
                <a:ea typeface="Public Sans"/>
                <a:cs typeface="Public Sans"/>
                <a:sym typeface="Public Sans"/>
              </a:rPr>
              <a:t>Where were you during the rain event on September 29th, 2023? What do you remember?</a:t>
            </a:r>
            <a:endParaRPr sz="2500">
              <a:solidFill>
                <a:schemeClr val="lt1"/>
              </a:solidFill>
              <a:latin typeface="Public Sans"/>
              <a:ea typeface="Public Sans"/>
              <a:cs typeface="Public Sans"/>
              <a:sym typeface="Public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pic>
        <p:nvPicPr>
          <p:cNvPr id="433" name="Google Shape;433;p31"/>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434" name="Google Shape;434;p31"/>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800">
                <a:solidFill>
                  <a:srgbClr val="BFE6DA"/>
                </a:solidFill>
                <a:latin typeface="Public Sans"/>
                <a:ea typeface="Public Sans"/>
                <a:cs typeface="Public Sans"/>
                <a:sym typeface="Public Sans"/>
              </a:rPr>
              <a:t>Final Assessment </a:t>
            </a:r>
            <a:endParaRPr>
              <a:solidFill>
                <a:srgbClr val="BFE6DA"/>
              </a:solidFill>
              <a:latin typeface="Public Sans"/>
              <a:ea typeface="Public Sans"/>
              <a:cs typeface="Public Sans"/>
              <a:sym typeface="Public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pic>
        <p:nvPicPr>
          <p:cNvPr id="439" name="Google Shape;439;p32"/>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440" name="Google Shape;440;p32"/>
          <p:cNvSpPr txBox="1"/>
          <p:nvPr/>
        </p:nvSpPr>
        <p:spPr>
          <a:xfrm>
            <a:off x="2686950" y="896550"/>
            <a:ext cx="3770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800">
                <a:solidFill>
                  <a:srgbClr val="BFE6DA"/>
                </a:solidFill>
                <a:latin typeface="Public Sans"/>
                <a:ea typeface="Public Sans"/>
                <a:cs typeface="Public Sans"/>
                <a:sym typeface="Public Sans"/>
              </a:rPr>
              <a:t>Closing | Share-out</a:t>
            </a:r>
            <a:endParaRPr sz="1700">
              <a:solidFill>
                <a:srgbClr val="BFE6DA"/>
              </a:solidFill>
              <a:latin typeface="Public Sans"/>
              <a:ea typeface="Public Sans"/>
              <a:cs typeface="Public Sans"/>
              <a:sym typeface="Public Sans"/>
            </a:endParaRPr>
          </a:p>
        </p:txBody>
      </p:sp>
      <p:sp>
        <p:nvSpPr>
          <p:cNvPr id="441" name="Google Shape;441;p32"/>
          <p:cNvSpPr txBox="1"/>
          <p:nvPr/>
        </p:nvSpPr>
        <p:spPr>
          <a:xfrm>
            <a:off x="831900" y="1801650"/>
            <a:ext cx="7480200" cy="203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chemeClr val="lt1"/>
                </a:solidFill>
                <a:latin typeface="Public Sans"/>
                <a:ea typeface="Public Sans"/>
                <a:cs typeface="Public Sans"/>
                <a:sym typeface="Public Sans"/>
              </a:rPr>
              <a:t>Based on our discussion, review, and reflection, what are your final takeaways about the relationship between flooding, your experience, and research? </a:t>
            </a:r>
            <a:endParaRPr sz="3000">
              <a:solidFill>
                <a:schemeClr val="lt1"/>
              </a:solidFill>
              <a:latin typeface="Public Sans"/>
              <a:ea typeface="Public Sans"/>
              <a:cs typeface="Public Sans"/>
              <a:sym typeface="Public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15"/>
          <p:cNvSpPr txBox="1"/>
          <p:nvPr>
            <p:ph type="ctrTitle"/>
          </p:nvPr>
        </p:nvSpPr>
        <p:spPr>
          <a:xfrm>
            <a:off x="824000" y="928788"/>
            <a:ext cx="4255500" cy="1872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1500">
                <a:latin typeface="Public Sans"/>
                <a:ea typeface="Public Sans"/>
                <a:cs typeface="Public Sans"/>
                <a:sym typeface="Public Sans"/>
              </a:rPr>
              <a:t>This educational module is intended solely for non-commercial use and is designed to facilitate learning. Users are permitted to modify and adapt the content; however, any adaptations must credit FloodNet as the original source. Unauthorized commercial use or reproduction of this material is prohibited. By engaging with this module, you agree to use it as intended for educational purposes only. </a:t>
            </a:r>
            <a:endParaRPr sz="1500">
              <a:latin typeface="Public Sans"/>
              <a:ea typeface="Public Sans"/>
              <a:cs typeface="Public Sans"/>
              <a:sym typeface="Public Sans"/>
            </a:endParaRPr>
          </a:p>
          <a:p>
            <a:pPr indent="0" lvl="0" marL="0" rtl="0" algn="l">
              <a:spcBef>
                <a:spcPts val="0"/>
              </a:spcBef>
              <a:spcAft>
                <a:spcPts val="0"/>
              </a:spcAft>
              <a:buNone/>
            </a:pPr>
            <a:r>
              <a:t/>
            </a:r>
            <a:endParaRPr sz="1500">
              <a:latin typeface="Public Sans"/>
              <a:ea typeface="Public Sans"/>
              <a:cs typeface="Public Sans"/>
              <a:sym typeface="Public Sans"/>
            </a:endParaRPr>
          </a:p>
          <a:p>
            <a:pPr indent="0" lvl="0" marL="0" rtl="0" algn="l">
              <a:spcBef>
                <a:spcPts val="0"/>
              </a:spcBef>
              <a:spcAft>
                <a:spcPts val="0"/>
              </a:spcAft>
              <a:buNone/>
            </a:pPr>
            <a:r>
              <a:rPr lang="en" sz="1500">
                <a:latin typeface="Public Sans"/>
                <a:ea typeface="Public Sans"/>
                <a:cs typeface="Public Sans"/>
                <a:sym typeface="Public Sans"/>
              </a:rPr>
              <a:t>Thank you for respecting these terms.</a:t>
            </a:r>
            <a:endParaRPr sz="1500">
              <a:latin typeface="Public Sans"/>
              <a:ea typeface="Public Sans"/>
              <a:cs typeface="Public Sans"/>
              <a:sym typeface="Public Sans"/>
            </a:endParaRPr>
          </a:p>
        </p:txBody>
      </p:sp>
      <p:sp>
        <p:nvSpPr>
          <p:cNvPr id="292" name="Google Shape;292;p15"/>
          <p:cNvSpPr txBox="1"/>
          <p:nvPr>
            <p:ph idx="1" type="subTitle"/>
          </p:nvPr>
        </p:nvSpPr>
        <p:spPr>
          <a:xfrm>
            <a:off x="824000" y="3425050"/>
            <a:ext cx="4255500" cy="69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440"/>
              <a:buNone/>
            </a:pPr>
            <a:r>
              <a:rPr b="1" lang="en" sz="1240">
                <a:latin typeface="Public Sans"/>
                <a:ea typeface="Public Sans"/>
                <a:cs typeface="Public Sans"/>
                <a:sym typeface="Public Sans"/>
              </a:rPr>
              <a:t>Module </a:t>
            </a:r>
            <a:r>
              <a:rPr b="1" lang="en" sz="1240">
                <a:latin typeface="Public Sans"/>
                <a:ea typeface="Public Sans"/>
                <a:cs typeface="Public Sans"/>
                <a:sym typeface="Public Sans"/>
              </a:rPr>
              <a:t>description</a:t>
            </a:r>
            <a:r>
              <a:rPr lang="en" sz="1240">
                <a:latin typeface="Public Sans"/>
                <a:ea typeface="Public Sans"/>
                <a:cs typeface="Public Sans"/>
                <a:sym typeface="Public Sans"/>
              </a:rPr>
              <a:t>: In this module, community participants engage in a co-learning experience that supports community-led data analysis. Community participants are led through learning activities that facilitate their ability to interpret flood sensor data and communicate their findings through creative storytelling.</a:t>
            </a:r>
            <a:endParaRPr sz="1240">
              <a:latin typeface="Public Sans"/>
              <a:ea typeface="Public Sans"/>
              <a:cs typeface="Public Sans"/>
              <a:sym typeface="Public Sans"/>
            </a:endParaRPr>
          </a:p>
          <a:p>
            <a:pPr indent="0" lvl="0" marL="0" rtl="0" algn="l">
              <a:spcBef>
                <a:spcPts val="0"/>
              </a:spcBef>
              <a:spcAft>
                <a:spcPts val="0"/>
              </a:spcAft>
              <a:buSzPts val="440"/>
              <a:buNone/>
            </a:pPr>
            <a:r>
              <a:t/>
            </a:r>
            <a:endParaRPr sz="1240">
              <a:latin typeface="Public Sans"/>
              <a:ea typeface="Public Sans"/>
              <a:cs typeface="Public Sans"/>
              <a:sym typeface="Public Sans"/>
            </a:endParaRPr>
          </a:p>
          <a:p>
            <a:pPr indent="0" lvl="0" marL="0" rtl="0" algn="l">
              <a:spcBef>
                <a:spcPts val="0"/>
              </a:spcBef>
              <a:spcAft>
                <a:spcPts val="0"/>
              </a:spcAft>
              <a:buSzPts val="440"/>
              <a:buNone/>
            </a:pPr>
            <a:r>
              <a:t/>
            </a:r>
            <a:endParaRPr sz="1240">
              <a:latin typeface="Public Sans"/>
              <a:ea typeface="Public Sans"/>
              <a:cs typeface="Public Sans"/>
              <a:sym typeface="Public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pic>
        <p:nvPicPr>
          <p:cNvPr id="446" name="Google Shape;446;p33"/>
          <p:cNvPicPr preferRelativeResize="0"/>
          <p:nvPr/>
        </p:nvPicPr>
        <p:blipFill>
          <a:blip r:embed="rId3">
            <a:alphaModFix/>
          </a:blip>
          <a:stretch>
            <a:fillRect/>
          </a:stretch>
        </p:blipFill>
        <p:spPr>
          <a:xfrm>
            <a:off x="406450" y="-205275"/>
            <a:ext cx="8331099" cy="5554075"/>
          </a:xfrm>
          <a:prstGeom prst="rect">
            <a:avLst/>
          </a:prstGeom>
          <a:noFill/>
          <a:ln cap="flat" cmpd="sng" w="76200">
            <a:solidFill>
              <a:schemeClr val="lt1"/>
            </a:solidFill>
            <a:prstDash val="solid"/>
            <a:round/>
            <a:headEnd len="sm" w="sm" type="none"/>
            <a:tailEnd len="sm" w="sm" type="none"/>
          </a:ln>
        </p:spPr>
      </p:pic>
      <p:sp>
        <p:nvSpPr>
          <p:cNvPr id="447" name="Google Shape;447;p33"/>
          <p:cNvSpPr txBox="1"/>
          <p:nvPr/>
        </p:nvSpPr>
        <p:spPr>
          <a:xfrm>
            <a:off x="1892906" y="3804069"/>
            <a:ext cx="3120600" cy="3231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0"/>
              </a:spcBef>
              <a:spcAft>
                <a:spcPts val="0"/>
              </a:spcAft>
              <a:buNone/>
            </a:pPr>
            <a:r>
              <a:rPr lang="en" sz="1200">
                <a:solidFill>
                  <a:srgbClr val="15395D"/>
                </a:solidFill>
                <a:highlight>
                  <a:srgbClr val="FFFFFF"/>
                </a:highlight>
              </a:rPr>
              <a:t>Email info@floodnet.nyc for more info. </a:t>
            </a:r>
            <a:endParaRPr sz="1200">
              <a:solidFill>
                <a:srgbClr val="15395D"/>
              </a:solidFill>
              <a:highlight>
                <a:srgbClr val="FFFFFF"/>
              </a:highlight>
            </a:endParaRPr>
          </a:p>
        </p:txBody>
      </p:sp>
      <p:sp>
        <p:nvSpPr>
          <p:cNvPr id="448" name="Google Shape;448;p33"/>
          <p:cNvSpPr txBox="1"/>
          <p:nvPr>
            <p:ph type="title"/>
          </p:nvPr>
        </p:nvSpPr>
        <p:spPr>
          <a:xfrm>
            <a:off x="1892906" y="3389769"/>
            <a:ext cx="3120600" cy="41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1920">
                <a:latin typeface="Arial"/>
                <a:ea typeface="Arial"/>
                <a:cs typeface="Arial"/>
                <a:sym typeface="Arial"/>
              </a:rPr>
              <a:t>Connect with FloodNet!</a:t>
            </a:r>
            <a:endParaRPr b="1" sz="1920">
              <a:latin typeface="Arial"/>
              <a:ea typeface="Arial"/>
              <a:cs typeface="Arial"/>
              <a:sym typeface="Arial"/>
            </a:endParaRPr>
          </a:p>
        </p:txBody>
      </p:sp>
      <p:pic>
        <p:nvPicPr>
          <p:cNvPr id="449" name="Google Shape;449;p33"/>
          <p:cNvPicPr preferRelativeResize="0"/>
          <p:nvPr/>
        </p:nvPicPr>
        <p:blipFill>
          <a:blip r:embed="rId4">
            <a:alphaModFix/>
          </a:blip>
          <a:stretch>
            <a:fillRect/>
          </a:stretch>
        </p:blipFill>
        <p:spPr>
          <a:xfrm>
            <a:off x="5013428" y="2780907"/>
            <a:ext cx="2146898" cy="1859693"/>
          </a:xfrm>
          <a:prstGeom prst="rect">
            <a:avLst/>
          </a:prstGeom>
          <a:noFill/>
          <a:ln>
            <a:noFill/>
          </a:ln>
        </p:spPr>
      </p:pic>
      <p:sp>
        <p:nvSpPr>
          <p:cNvPr id="450" name="Google Shape;450;p33"/>
          <p:cNvSpPr txBox="1"/>
          <p:nvPr/>
        </p:nvSpPr>
        <p:spPr>
          <a:xfrm>
            <a:off x="5013469" y="4531369"/>
            <a:ext cx="2237700" cy="304800"/>
          </a:xfrm>
          <a:prstGeom prst="rect">
            <a:avLst/>
          </a:prstGeom>
          <a:noFill/>
          <a:ln>
            <a:noFill/>
          </a:ln>
        </p:spPr>
        <p:txBody>
          <a:bodyPr anchorCtr="0" anchor="t" bIns="68575" lIns="68575" spcFirstLastPara="1" rIns="68575" wrap="square" tIns="68575">
            <a:spAutoFit/>
          </a:bodyPr>
          <a:lstStyle/>
          <a:p>
            <a:pPr indent="0" lvl="0" marL="0" rtl="0" algn="ctr">
              <a:lnSpc>
                <a:spcPct val="90000"/>
              </a:lnSpc>
              <a:spcBef>
                <a:spcPts val="800"/>
              </a:spcBef>
              <a:spcAft>
                <a:spcPts val="0"/>
              </a:spcAft>
              <a:buNone/>
            </a:pPr>
            <a:r>
              <a:rPr b="1" lang="en" sz="1200">
                <a:latin typeface="Public Sans"/>
                <a:ea typeface="Public Sans"/>
                <a:cs typeface="Public Sans"/>
                <a:sym typeface="Public Sans"/>
              </a:rPr>
              <a:t>QR code to suggest sensors</a:t>
            </a:r>
            <a:endParaRPr b="1"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pic>
        <p:nvPicPr>
          <p:cNvPr id="297" name="Google Shape;297;p16"/>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298" name="Google Shape;298;p16"/>
          <p:cNvSpPr txBox="1"/>
          <p:nvPr>
            <p:ph type="title"/>
          </p:nvPr>
        </p:nvSpPr>
        <p:spPr>
          <a:xfrm>
            <a:off x="824000" y="763600"/>
            <a:ext cx="5857800" cy="357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 sz="1480">
                <a:latin typeface="Public Sans"/>
                <a:ea typeface="Public Sans"/>
                <a:cs typeface="Public Sans"/>
                <a:sym typeface="Public Sans"/>
              </a:rPr>
              <a:t>Community</a:t>
            </a:r>
            <a:r>
              <a:rPr lang="en" sz="1480">
                <a:latin typeface="Public Sans"/>
                <a:ea typeface="Public Sans"/>
                <a:cs typeface="Public Sans"/>
                <a:sym typeface="Public Sans"/>
              </a:rPr>
              <a:t> Workshop: Data and Storytelling Module</a:t>
            </a:r>
            <a:endParaRPr sz="1480">
              <a:latin typeface="Public Sans"/>
              <a:ea typeface="Public Sans"/>
              <a:cs typeface="Public Sans"/>
              <a:sym typeface="Public Sans"/>
            </a:endParaRPr>
          </a:p>
          <a:p>
            <a:pPr indent="0" lvl="0" marL="0" rtl="0" algn="l">
              <a:spcBef>
                <a:spcPts val="0"/>
              </a:spcBef>
              <a:spcAft>
                <a:spcPts val="0"/>
              </a:spcAft>
              <a:buSzPts val="990"/>
              <a:buNone/>
            </a:pPr>
            <a:r>
              <a:t/>
            </a:r>
            <a:endParaRPr sz="1280">
              <a:latin typeface="Public Sans"/>
              <a:ea typeface="Public Sans"/>
              <a:cs typeface="Public Sans"/>
              <a:sym typeface="Public Sans"/>
            </a:endParaRPr>
          </a:p>
          <a:p>
            <a:pPr indent="0" lvl="0" marL="0" rtl="0" algn="l">
              <a:spcBef>
                <a:spcPts val="0"/>
              </a:spcBef>
              <a:spcAft>
                <a:spcPts val="0"/>
              </a:spcAft>
              <a:buSzPts val="990"/>
              <a:buNone/>
            </a:pPr>
            <a:r>
              <a:rPr lang="en" sz="1280">
                <a:latin typeface="Public Sans"/>
                <a:ea typeface="Public Sans"/>
                <a:cs typeface="Public Sans"/>
                <a:sym typeface="Public Sans"/>
              </a:rPr>
              <a:t>Part I</a:t>
            </a:r>
            <a:endParaRPr sz="1280">
              <a:latin typeface="Public Sans"/>
              <a:ea typeface="Public Sans"/>
              <a:cs typeface="Public Sans"/>
              <a:sym typeface="Public Sans"/>
            </a:endParaRPr>
          </a:p>
          <a:p>
            <a:pPr indent="0" lvl="0" marL="0" rtl="0" algn="l">
              <a:spcBef>
                <a:spcPts val="0"/>
              </a:spcBef>
              <a:spcAft>
                <a:spcPts val="0"/>
              </a:spcAft>
              <a:buSzPts val="990"/>
              <a:buNone/>
            </a:pPr>
            <a:r>
              <a:rPr b="0" lang="en" sz="1280">
                <a:latin typeface="Public Sans"/>
                <a:ea typeface="Public Sans"/>
                <a:cs typeface="Public Sans"/>
                <a:sym typeface="Public Sans"/>
              </a:rPr>
              <a:t>Overview of Learning Objectives</a:t>
            </a:r>
            <a:endParaRPr b="0" sz="1280">
              <a:latin typeface="Public Sans"/>
              <a:ea typeface="Public Sans"/>
              <a:cs typeface="Public Sans"/>
              <a:sym typeface="Public Sans"/>
            </a:endParaRPr>
          </a:p>
          <a:p>
            <a:pPr indent="0" lvl="0" marL="0" rtl="0" algn="l">
              <a:spcBef>
                <a:spcPts val="0"/>
              </a:spcBef>
              <a:spcAft>
                <a:spcPts val="0"/>
              </a:spcAft>
              <a:buSzPts val="990"/>
              <a:buNone/>
            </a:pPr>
            <a:r>
              <a:rPr b="0" lang="en" sz="1280">
                <a:latin typeface="Public Sans"/>
                <a:ea typeface="Public Sans"/>
                <a:cs typeface="Public Sans"/>
                <a:sym typeface="Public Sans"/>
              </a:rPr>
              <a:t>Group Check-In</a:t>
            </a:r>
            <a:endParaRPr b="0" sz="1280">
              <a:latin typeface="Public Sans"/>
              <a:ea typeface="Public Sans"/>
              <a:cs typeface="Public Sans"/>
              <a:sym typeface="Public Sans"/>
            </a:endParaRPr>
          </a:p>
          <a:p>
            <a:pPr indent="0" lvl="0" marL="0" rtl="0" algn="l">
              <a:spcBef>
                <a:spcPts val="0"/>
              </a:spcBef>
              <a:spcAft>
                <a:spcPts val="0"/>
              </a:spcAft>
              <a:buSzPts val="990"/>
              <a:buNone/>
            </a:pPr>
            <a:r>
              <a:rPr b="0" lang="en" sz="1280">
                <a:latin typeface="Public Sans"/>
                <a:ea typeface="Public Sans"/>
                <a:cs typeface="Public Sans"/>
                <a:sym typeface="Public Sans"/>
              </a:rPr>
              <a:t>Setting Community Guidelines</a:t>
            </a:r>
            <a:endParaRPr b="0" sz="1280">
              <a:latin typeface="Public Sans"/>
              <a:ea typeface="Public Sans"/>
              <a:cs typeface="Public Sans"/>
              <a:sym typeface="Public Sans"/>
            </a:endParaRPr>
          </a:p>
          <a:p>
            <a:pPr indent="0" lvl="0" marL="0" rtl="0" algn="l">
              <a:spcBef>
                <a:spcPts val="0"/>
              </a:spcBef>
              <a:spcAft>
                <a:spcPts val="0"/>
              </a:spcAft>
              <a:buSzPts val="990"/>
              <a:buNone/>
            </a:pPr>
            <a:r>
              <a:t/>
            </a:r>
            <a:endParaRPr sz="1280">
              <a:latin typeface="Public Sans"/>
              <a:ea typeface="Public Sans"/>
              <a:cs typeface="Public Sans"/>
              <a:sym typeface="Public Sans"/>
            </a:endParaRPr>
          </a:p>
          <a:p>
            <a:pPr indent="0" lvl="0" marL="0" rtl="0" algn="l">
              <a:spcBef>
                <a:spcPts val="0"/>
              </a:spcBef>
              <a:spcAft>
                <a:spcPts val="0"/>
              </a:spcAft>
              <a:buSzPts val="990"/>
              <a:buNone/>
            </a:pPr>
            <a:r>
              <a:rPr lang="en" sz="1280">
                <a:latin typeface="Public Sans"/>
                <a:ea typeface="Public Sans"/>
                <a:cs typeface="Public Sans"/>
                <a:sym typeface="Public Sans"/>
              </a:rPr>
              <a:t>Part II</a:t>
            </a:r>
            <a:endParaRPr sz="1280">
              <a:latin typeface="Public Sans"/>
              <a:ea typeface="Public Sans"/>
              <a:cs typeface="Public Sans"/>
              <a:sym typeface="Public Sans"/>
            </a:endParaRPr>
          </a:p>
          <a:p>
            <a:pPr indent="0" lvl="0" marL="0" rtl="0" algn="l">
              <a:spcBef>
                <a:spcPts val="0"/>
              </a:spcBef>
              <a:spcAft>
                <a:spcPts val="0"/>
              </a:spcAft>
              <a:buSzPts val="990"/>
              <a:buNone/>
            </a:pPr>
            <a:r>
              <a:rPr b="0" lang="en" sz="1280">
                <a:latin typeface="Public Sans"/>
                <a:ea typeface="Public Sans"/>
                <a:cs typeface="Public Sans"/>
                <a:sym typeface="Public Sans"/>
              </a:rPr>
              <a:t>Understanding Flooding in NYC</a:t>
            </a:r>
            <a:endParaRPr b="0" sz="1280">
              <a:latin typeface="Public Sans"/>
              <a:ea typeface="Public Sans"/>
              <a:cs typeface="Public Sans"/>
              <a:sym typeface="Public Sans"/>
            </a:endParaRPr>
          </a:p>
          <a:p>
            <a:pPr indent="0" lvl="0" marL="0" rtl="0" algn="l">
              <a:spcBef>
                <a:spcPts val="0"/>
              </a:spcBef>
              <a:spcAft>
                <a:spcPts val="0"/>
              </a:spcAft>
              <a:buSzPts val="990"/>
              <a:buNone/>
            </a:pPr>
            <a:r>
              <a:rPr b="0" lang="en" sz="1280">
                <a:latin typeface="Public Sans"/>
                <a:ea typeface="Public Sans"/>
                <a:cs typeface="Public Sans"/>
                <a:sym typeface="Public Sans"/>
              </a:rPr>
              <a:t>FloodNet Technology</a:t>
            </a:r>
            <a:endParaRPr b="0" sz="1280">
              <a:latin typeface="Public Sans"/>
              <a:ea typeface="Public Sans"/>
              <a:cs typeface="Public Sans"/>
              <a:sym typeface="Public Sans"/>
            </a:endParaRPr>
          </a:p>
          <a:p>
            <a:pPr indent="0" lvl="0" marL="0" rtl="0" algn="l">
              <a:spcBef>
                <a:spcPts val="0"/>
              </a:spcBef>
              <a:spcAft>
                <a:spcPts val="0"/>
              </a:spcAft>
              <a:buSzPts val="990"/>
              <a:buNone/>
            </a:pPr>
            <a:r>
              <a:rPr b="0" lang="en" sz="1280">
                <a:latin typeface="Public Sans"/>
                <a:ea typeface="Public Sans"/>
                <a:cs typeface="Public Sans"/>
                <a:sym typeface="Public Sans"/>
              </a:rPr>
              <a:t>Group Activity: Data Dashboard Scavenger Hunt</a:t>
            </a:r>
            <a:endParaRPr b="0" sz="1280">
              <a:latin typeface="Public Sans"/>
              <a:ea typeface="Public Sans"/>
              <a:cs typeface="Public Sans"/>
              <a:sym typeface="Public Sans"/>
            </a:endParaRPr>
          </a:p>
          <a:p>
            <a:pPr indent="0" lvl="0" marL="0" rtl="0" algn="l">
              <a:spcBef>
                <a:spcPts val="0"/>
              </a:spcBef>
              <a:spcAft>
                <a:spcPts val="0"/>
              </a:spcAft>
              <a:buSzPts val="990"/>
              <a:buNone/>
            </a:pPr>
            <a:r>
              <a:t/>
            </a:r>
            <a:endParaRPr sz="1280">
              <a:latin typeface="Public Sans"/>
              <a:ea typeface="Public Sans"/>
              <a:cs typeface="Public Sans"/>
              <a:sym typeface="Public Sans"/>
            </a:endParaRPr>
          </a:p>
          <a:p>
            <a:pPr indent="0" lvl="0" marL="0" rtl="0" algn="l">
              <a:spcBef>
                <a:spcPts val="0"/>
              </a:spcBef>
              <a:spcAft>
                <a:spcPts val="0"/>
              </a:spcAft>
              <a:buSzPts val="990"/>
              <a:buNone/>
            </a:pPr>
            <a:r>
              <a:rPr lang="en" sz="1280">
                <a:latin typeface="Public Sans"/>
                <a:ea typeface="Public Sans"/>
                <a:cs typeface="Public Sans"/>
                <a:sym typeface="Public Sans"/>
              </a:rPr>
              <a:t>Part III</a:t>
            </a:r>
            <a:endParaRPr sz="1280">
              <a:latin typeface="Public Sans"/>
              <a:ea typeface="Public Sans"/>
              <a:cs typeface="Public Sans"/>
              <a:sym typeface="Public Sans"/>
            </a:endParaRPr>
          </a:p>
          <a:p>
            <a:pPr indent="0" lvl="0" marL="0" rtl="0" algn="l">
              <a:spcBef>
                <a:spcPts val="0"/>
              </a:spcBef>
              <a:spcAft>
                <a:spcPts val="0"/>
              </a:spcAft>
              <a:buSzPts val="990"/>
              <a:buNone/>
            </a:pPr>
            <a:r>
              <a:rPr b="0" lang="en" sz="1280">
                <a:latin typeface="Public Sans"/>
                <a:ea typeface="Public Sans"/>
                <a:cs typeface="Public Sans"/>
                <a:sym typeface="Public Sans"/>
              </a:rPr>
              <a:t>Data Deep Dive: September 29th, 2023</a:t>
            </a:r>
            <a:endParaRPr b="0" sz="1280">
              <a:latin typeface="Public Sans"/>
              <a:ea typeface="Public Sans"/>
              <a:cs typeface="Public Sans"/>
              <a:sym typeface="Public Sans"/>
            </a:endParaRPr>
          </a:p>
          <a:p>
            <a:pPr indent="0" lvl="0" marL="0" rtl="0" algn="l">
              <a:spcBef>
                <a:spcPts val="0"/>
              </a:spcBef>
              <a:spcAft>
                <a:spcPts val="0"/>
              </a:spcAft>
              <a:buSzPts val="990"/>
              <a:buNone/>
            </a:pPr>
            <a:r>
              <a:rPr b="0" lang="en" sz="1280">
                <a:latin typeface="Public Sans"/>
                <a:ea typeface="Public Sans"/>
                <a:cs typeface="Public Sans"/>
                <a:sym typeface="Public Sans"/>
              </a:rPr>
              <a:t>Core Activity/Collaborative Group Work</a:t>
            </a:r>
            <a:endParaRPr b="0" sz="1280">
              <a:latin typeface="Public Sans"/>
              <a:ea typeface="Public Sans"/>
              <a:cs typeface="Public Sans"/>
              <a:sym typeface="Public Sans"/>
            </a:endParaRPr>
          </a:p>
          <a:p>
            <a:pPr indent="0" lvl="0" marL="0" rtl="0" algn="l">
              <a:spcBef>
                <a:spcPts val="0"/>
              </a:spcBef>
              <a:spcAft>
                <a:spcPts val="0"/>
              </a:spcAft>
              <a:buSzPts val="990"/>
              <a:buNone/>
            </a:pPr>
            <a:r>
              <a:rPr b="0" lang="en" sz="1280">
                <a:latin typeface="Public Sans"/>
                <a:ea typeface="Public Sans"/>
                <a:cs typeface="Public Sans"/>
                <a:sym typeface="Public Sans"/>
              </a:rPr>
              <a:t>Final Assessment </a:t>
            </a:r>
            <a:endParaRPr b="0" sz="1280">
              <a:latin typeface="Public Sans"/>
              <a:ea typeface="Public Sans"/>
              <a:cs typeface="Public Sans"/>
              <a:sym typeface="Public Sans"/>
            </a:endParaRPr>
          </a:p>
          <a:p>
            <a:pPr indent="0" lvl="0" marL="0" rtl="0" algn="l">
              <a:spcBef>
                <a:spcPts val="0"/>
              </a:spcBef>
              <a:spcAft>
                <a:spcPts val="0"/>
              </a:spcAft>
              <a:buSzPts val="990"/>
              <a:buNone/>
            </a:pPr>
            <a:r>
              <a:rPr b="0" lang="en" sz="1280">
                <a:latin typeface="Public Sans"/>
                <a:ea typeface="Public Sans"/>
                <a:cs typeface="Public Sans"/>
                <a:sym typeface="Public Sans"/>
              </a:rPr>
              <a:t>Closing</a:t>
            </a:r>
            <a:endParaRPr b="0" sz="1280">
              <a:solidFill>
                <a:srgbClr val="014576"/>
              </a:solidFill>
              <a:latin typeface="Public Sans"/>
              <a:ea typeface="Public Sans"/>
              <a:cs typeface="Public Sans"/>
              <a:sym typeface="Public Sans"/>
            </a:endParaRPr>
          </a:p>
        </p:txBody>
      </p:sp>
      <p:sp>
        <p:nvSpPr>
          <p:cNvPr id="299" name="Google Shape;299;p16"/>
          <p:cNvSpPr txBox="1"/>
          <p:nvPr/>
        </p:nvSpPr>
        <p:spPr>
          <a:xfrm>
            <a:off x="9786775" y="3651525"/>
            <a:ext cx="6773400" cy="3849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t/>
            </a:r>
            <a:endParaRPr sz="1300">
              <a:solidFill>
                <a:schemeClr val="dk2"/>
              </a:solidFill>
              <a:latin typeface="Nunito"/>
              <a:ea typeface="Nunito"/>
              <a:cs typeface="Nunito"/>
              <a:sym typeface="Nuni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pic>
        <p:nvPicPr>
          <p:cNvPr id="304" name="Google Shape;304;p17"/>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05" name="Google Shape;305;p17"/>
          <p:cNvSpPr txBox="1"/>
          <p:nvPr/>
        </p:nvSpPr>
        <p:spPr>
          <a:xfrm>
            <a:off x="408450" y="919650"/>
            <a:ext cx="32967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solidFill>
                  <a:srgbClr val="BFE6DA"/>
                </a:solidFill>
                <a:latin typeface="Public Sans"/>
                <a:ea typeface="Public Sans"/>
                <a:cs typeface="Public Sans"/>
                <a:sym typeface="Public Sans"/>
              </a:rPr>
              <a:t>Learning Objectives </a:t>
            </a:r>
            <a:endParaRPr b="1" sz="2500">
              <a:solidFill>
                <a:srgbClr val="BFE6DA"/>
              </a:solidFill>
              <a:latin typeface="Public Sans"/>
              <a:ea typeface="Public Sans"/>
              <a:cs typeface="Public Sans"/>
              <a:sym typeface="Public Sans"/>
            </a:endParaRPr>
          </a:p>
        </p:txBody>
      </p:sp>
      <p:sp>
        <p:nvSpPr>
          <p:cNvPr id="306" name="Google Shape;306;p17"/>
          <p:cNvSpPr txBox="1"/>
          <p:nvPr/>
        </p:nvSpPr>
        <p:spPr>
          <a:xfrm>
            <a:off x="768150" y="1489050"/>
            <a:ext cx="7568100" cy="2654100"/>
          </a:xfrm>
          <a:prstGeom prst="rect">
            <a:avLst/>
          </a:prstGeom>
          <a:noFill/>
          <a:ln>
            <a:noFill/>
          </a:ln>
        </p:spPr>
        <p:txBody>
          <a:bodyPr anchorCtr="0" anchor="t" bIns="91425" lIns="91425" spcFirstLastPara="1" rIns="91425" wrap="square" tIns="91425">
            <a:normAutofit/>
          </a:bodyPr>
          <a:lstStyle/>
          <a:p>
            <a:pPr indent="-361950" lvl="0" marL="457200" rtl="0" algn="l">
              <a:spcBef>
                <a:spcPts val="0"/>
              </a:spcBef>
              <a:spcAft>
                <a:spcPts val="0"/>
              </a:spcAft>
              <a:buClr>
                <a:schemeClr val="lt1"/>
              </a:buClr>
              <a:buSzPts val="2100"/>
              <a:buFont typeface="Public Sans"/>
              <a:buAutoNum type="arabicPeriod"/>
            </a:pPr>
            <a:r>
              <a:rPr lang="en" sz="2100">
                <a:solidFill>
                  <a:schemeClr val="lt1"/>
                </a:solidFill>
                <a:latin typeface="Public Sans"/>
                <a:ea typeface="Public Sans"/>
                <a:cs typeface="Public Sans"/>
                <a:sym typeface="Public Sans"/>
              </a:rPr>
              <a:t>Participants</a:t>
            </a:r>
            <a:r>
              <a:rPr lang="en" sz="2100">
                <a:solidFill>
                  <a:schemeClr val="lt1"/>
                </a:solidFill>
                <a:latin typeface="Public Sans"/>
                <a:ea typeface="Public Sans"/>
                <a:cs typeface="Public Sans"/>
                <a:sym typeface="Public Sans"/>
              </a:rPr>
              <a:t> will be able to d</a:t>
            </a:r>
            <a:r>
              <a:rPr lang="en" sz="2100">
                <a:solidFill>
                  <a:schemeClr val="lt1"/>
                </a:solidFill>
                <a:latin typeface="Public Sans"/>
                <a:ea typeface="Public Sans"/>
                <a:cs typeface="Public Sans"/>
                <a:sym typeface="Public Sans"/>
              </a:rPr>
              <a:t>iscuss, assess, and reflect on their personal experiences with flooding in their neighborhoods.</a:t>
            </a:r>
            <a:endParaRPr sz="2100">
              <a:solidFill>
                <a:schemeClr val="lt1"/>
              </a:solidFill>
              <a:latin typeface="Public Sans"/>
              <a:ea typeface="Public Sans"/>
              <a:cs typeface="Public Sans"/>
              <a:sym typeface="Public Sans"/>
            </a:endParaRPr>
          </a:p>
          <a:p>
            <a:pPr indent="0" lvl="0" marL="0" rtl="0" algn="l">
              <a:spcBef>
                <a:spcPts val="0"/>
              </a:spcBef>
              <a:spcAft>
                <a:spcPts val="0"/>
              </a:spcAft>
              <a:buNone/>
            </a:pPr>
            <a:r>
              <a:t/>
            </a:r>
            <a:endParaRPr sz="2100">
              <a:solidFill>
                <a:schemeClr val="lt1"/>
              </a:solidFill>
              <a:latin typeface="Public Sans"/>
              <a:ea typeface="Public Sans"/>
              <a:cs typeface="Public Sans"/>
              <a:sym typeface="Public Sans"/>
            </a:endParaRPr>
          </a:p>
          <a:p>
            <a:pPr indent="-361950" lvl="0" marL="457200" rtl="0" algn="l">
              <a:spcBef>
                <a:spcPts val="0"/>
              </a:spcBef>
              <a:spcAft>
                <a:spcPts val="0"/>
              </a:spcAft>
              <a:buClr>
                <a:schemeClr val="lt1"/>
              </a:buClr>
              <a:buSzPts val="2100"/>
              <a:buFont typeface="Public Sans"/>
              <a:buAutoNum type="arabicPeriod"/>
            </a:pPr>
            <a:r>
              <a:rPr lang="en" sz="2100">
                <a:solidFill>
                  <a:schemeClr val="lt1"/>
                </a:solidFill>
                <a:latin typeface="Public Sans"/>
                <a:ea typeface="Public Sans"/>
                <a:cs typeface="Public Sans"/>
                <a:sym typeface="Public Sans"/>
              </a:rPr>
              <a:t>Participants will engage in quantitative data review and basic analysis.</a:t>
            </a:r>
            <a:endParaRPr sz="2100">
              <a:solidFill>
                <a:schemeClr val="lt1"/>
              </a:solidFill>
              <a:latin typeface="Public Sans"/>
              <a:ea typeface="Public Sans"/>
              <a:cs typeface="Public Sans"/>
              <a:sym typeface="Public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pic>
        <p:nvPicPr>
          <p:cNvPr id="311" name="Google Shape;311;p18"/>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12" name="Google Shape;312;p18"/>
          <p:cNvSpPr txBox="1"/>
          <p:nvPr/>
        </p:nvSpPr>
        <p:spPr>
          <a:xfrm>
            <a:off x="2686950" y="896550"/>
            <a:ext cx="3770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800">
                <a:solidFill>
                  <a:srgbClr val="BFE6DA"/>
                </a:solidFill>
                <a:latin typeface="Public Sans"/>
                <a:ea typeface="Public Sans"/>
                <a:cs typeface="Public Sans"/>
                <a:sym typeface="Public Sans"/>
              </a:rPr>
              <a:t>Check-In | Share-out</a:t>
            </a:r>
            <a:endParaRPr sz="1700">
              <a:solidFill>
                <a:srgbClr val="BFE6DA"/>
              </a:solidFill>
              <a:latin typeface="Public Sans"/>
              <a:ea typeface="Public Sans"/>
              <a:cs typeface="Public Sans"/>
              <a:sym typeface="Public Sans"/>
            </a:endParaRPr>
          </a:p>
        </p:txBody>
      </p:sp>
      <p:sp>
        <p:nvSpPr>
          <p:cNvPr id="313" name="Google Shape;313;p18"/>
          <p:cNvSpPr txBox="1"/>
          <p:nvPr/>
        </p:nvSpPr>
        <p:spPr>
          <a:xfrm>
            <a:off x="831900" y="1630075"/>
            <a:ext cx="7480200" cy="2555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lt1"/>
                </a:solidFill>
                <a:latin typeface="Public Sans"/>
                <a:ea typeface="Public Sans"/>
                <a:cs typeface="Public Sans"/>
                <a:sym typeface="Public Sans"/>
              </a:rPr>
              <a:t>After introducing yourself, describe w</a:t>
            </a:r>
            <a:r>
              <a:rPr lang="en" sz="2200">
                <a:solidFill>
                  <a:schemeClr val="lt1"/>
                </a:solidFill>
                <a:latin typeface="Public Sans"/>
                <a:ea typeface="Public Sans"/>
                <a:cs typeface="Public Sans"/>
                <a:sym typeface="Public Sans"/>
              </a:rPr>
              <a:t>hat tools do you currently use to understand and learn about your neighborhood</a:t>
            </a:r>
            <a:endParaRPr sz="2200">
              <a:solidFill>
                <a:schemeClr val="lt1"/>
              </a:solidFill>
              <a:latin typeface="Public Sans"/>
              <a:ea typeface="Public Sans"/>
              <a:cs typeface="Public Sans"/>
              <a:sym typeface="Public Sans"/>
            </a:endParaRPr>
          </a:p>
          <a:p>
            <a:pPr indent="0" lvl="0" marL="0" rtl="0" algn="ctr">
              <a:spcBef>
                <a:spcPts val="0"/>
              </a:spcBef>
              <a:spcAft>
                <a:spcPts val="0"/>
              </a:spcAft>
              <a:buNone/>
            </a:pPr>
            <a:r>
              <a:t/>
            </a:r>
            <a:endParaRPr sz="2200">
              <a:solidFill>
                <a:schemeClr val="lt1"/>
              </a:solidFill>
              <a:latin typeface="Public Sans"/>
              <a:ea typeface="Public Sans"/>
              <a:cs typeface="Public Sans"/>
              <a:sym typeface="Public Sans"/>
            </a:endParaRPr>
          </a:p>
          <a:p>
            <a:pPr indent="0" lvl="0" marL="0" rtl="0" algn="ctr">
              <a:spcBef>
                <a:spcPts val="0"/>
              </a:spcBef>
              <a:spcAft>
                <a:spcPts val="0"/>
              </a:spcAft>
              <a:buNone/>
            </a:pPr>
            <a:r>
              <a:rPr lang="en" sz="2200">
                <a:solidFill>
                  <a:schemeClr val="lt1"/>
                </a:solidFill>
                <a:latin typeface="Public Sans"/>
                <a:ea typeface="Public Sans"/>
                <a:cs typeface="Public Sans"/>
                <a:sym typeface="Public Sans"/>
              </a:rPr>
              <a:t>What community resources do you know of that help you share news and information about neighborhood issues to others? </a:t>
            </a:r>
            <a:endParaRPr sz="2200">
              <a:solidFill>
                <a:schemeClr val="lt1"/>
              </a:solidFill>
              <a:latin typeface="Public Sans"/>
              <a:ea typeface="Public Sans"/>
              <a:cs typeface="Public Sans"/>
              <a:sym typeface="Public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19"/>
          <p:cNvSpPr txBox="1"/>
          <p:nvPr/>
        </p:nvSpPr>
        <p:spPr>
          <a:xfrm>
            <a:off x="372800" y="883300"/>
            <a:ext cx="37701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700"/>
          </a:p>
        </p:txBody>
      </p:sp>
      <p:pic>
        <p:nvPicPr>
          <p:cNvPr id="319" name="Google Shape;319;p19"/>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20" name="Google Shape;320;p19"/>
          <p:cNvSpPr txBox="1"/>
          <p:nvPr/>
        </p:nvSpPr>
        <p:spPr>
          <a:xfrm>
            <a:off x="408450" y="919650"/>
            <a:ext cx="4336800" cy="100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800">
                <a:solidFill>
                  <a:srgbClr val="BFE6DA"/>
                </a:solidFill>
                <a:latin typeface="Public Sans"/>
                <a:ea typeface="Public Sans"/>
                <a:cs typeface="Public Sans"/>
                <a:sym typeface="Public Sans"/>
              </a:rPr>
              <a:t>Community Guidelines</a:t>
            </a:r>
            <a:endParaRPr b="1" sz="2800">
              <a:solidFill>
                <a:srgbClr val="BFE6DA"/>
              </a:solidFill>
              <a:latin typeface="Public Sans"/>
              <a:ea typeface="Public Sans"/>
              <a:cs typeface="Public Sans"/>
              <a:sym typeface="Public Sans"/>
            </a:endParaRPr>
          </a:p>
          <a:p>
            <a:pPr indent="0" lvl="0" marL="0" rtl="0" algn="l">
              <a:spcBef>
                <a:spcPts val="0"/>
              </a:spcBef>
              <a:spcAft>
                <a:spcPts val="0"/>
              </a:spcAft>
              <a:buNone/>
            </a:pPr>
            <a:r>
              <a:t/>
            </a:r>
            <a:endParaRPr b="1" sz="2500">
              <a:solidFill>
                <a:srgbClr val="014576"/>
              </a:solidFill>
            </a:endParaRPr>
          </a:p>
        </p:txBody>
      </p:sp>
      <p:sp>
        <p:nvSpPr>
          <p:cNvPr id="321" name="Google Shape;321;p19"/>
          <p:cNvSpPr txBox="1"/>
          <p:nvPr/>
        </p:nvSpPr>
        <p:spPr>
          <a:xfrm>
            <a:off x="768150" y="1489050"/>
            <a:ext cx="7568100" cy="273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500">
                <a:solidFill>
                  <a:schemeClr val="lt1"/>
                </a:solidFill>
                <a:latin typeface="Public Sans"/>
                <a:ea typeface="Public Sans"/>
                <a:cs typeface="Public Sans"/>
                <a:sym typeface="Public Sans"/>
              </a:rPr>
              <a:t>Together, we will set and commit to 3-5 community and classroom guidelines to inform how we interact with one-another in the learning environment; inform the norms, protocols, and procedures that we honor when communicating; and shape an overall co-learning experience.</a:t>
            </a:r>
            <a:endParaRPr sz="2500">
              <a:solidFill>
                <a:schemeClr val="lt1"/>
              </a:solidFill>
              <a:latin typeface="Public Sans"/>
              <a:ea typeface="Public Sans"/>
              <a:cs typeface="Public Sans"/>
              <a:sym typeface="Public Sans"/>
            </a:endParaRPr>
          </a:p>
          <a:p>
            <a:pPr indent="0" lvl="0" marL="0" rtl="0" algn="l">
              <a:spcBef>
                <a:spcPts val="0"/>
              </a:spcBef>
              <a:spcAft>
                <a:spcPts val="0"/>
              </a:spcAft>
              <a:buNone/>
            </a:pPr>
            <a:r>
              <a:t/>
            </a:r>
            <a:endParaRPr sz="1700">
              <a:solidFill>
                <a:schemeClr val="lt1"/>
              </a:solidFill>
              <a:latin typeface="Public Sans"/>
              <a:ea typeface="Public Sans"/>
              <a:cs typeface="Public Sans"/>
              <a:sym typeface="Public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pic>
        <p:nvPicPr>
          <p:cNvPr id="326" name="Google Shape;326;p20"/>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27" name="Google Shape;327;p20"/>
          <p:cNvSpPr txBox="1"/>
          <p:nvPr>
            <p:ph type="ctrTitle"/>
          </p:nvPr>
        </p:nvSpPr>
        <p:spPr>
          <a:xfrm>
            <a:off x="824000" y="1613825"/>
            <a:ext cx="56190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400">
                <a:solidFill>
                  <a:srgbClr val="BFE6DA"/>
                </a:solidFill>
                <a:latin typeface="Arial"/>
                <a:ea typeface="Arial"/>
                <a:cs typeface="Arial"/>
                <a:sym typeface="Arial"/>
              </a:rPr>
              <a:t>Understanding Flooding in NYC</a:t>
            </a:r>
            <a:endParaRPr sz="3200">
              <a:solidFill>
                <a:srgbClr val="BFE6DA"/>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pic>
        <p:nvPicPr>
          <p:cNvPr id="332" name="Google Shape;332;p21"/>
          <p:cNvPicPr preferRelativeResize="0"/>
          <p:nvPr/>
        </p:nvPicPr>
        <p:blipFill rotWithShape="1">
          <a:blip r:embed="rId3">
            <a:alphaModFix/>
          </a:blip>
          <a:srcRect b="0" l="34090" r="15411" t="15633"/>
          <a:stretch/>
        </p:blipFill>
        <p:spPr>
          <a:xfrm>
            <a:off x="3112000" y="181925"/>
            <a:ext cx="2860375" cy="3672050"/>
          </a:xfrm>
          <a:prstGeom prst="rect">
            <a:avLst/>
          </a:prstGeom>
          <a:noFill/>
          <a:ln>
            <a:noFill/>
          </a:ln>
        </p:spPr>
      </p:pic>
      <p:pic>
        <p:nvPicPr>
          <p:cNvPr descr="https://dl.airtable.com/.attachmentThumbnails/8f498384a31fb263f0ed7bcdea3c5470/74632468" id="333" name="Google Shape;333;p21"/>
          <p:cNvPicPr preferRelativeResize="0"/>
          <p:nvPr/>
        </p:nvPicPr>
        <p:blipFill rotWithShape="1">
          <a:blip r:embed="rId4">
            <a:alphaModFix/>
          </a:blip>
          <a:srcRect b="0" l="0" r="0" t="0"/>
          <a:stretch/>
        </p:blipFill>
        <p:spPr>
          <a:xfrm>
            <a:off x="6124325" y="181900"/>
            <a:ext cx="2860375" cy="3672049"/>
          </a:xfrm>
          <a:prstGeom prst="rect">
            <a:avLst/>
          </a:prstGeom>
          <a:noFill/>
          <a:ln>
            <a:noFill/>
          </a:ln>
        </p:spPr>
      </p:pic>
      <p:sp>
        <p:nvSpPr>
          <p:cNvPr id="334" name="Google Shape;334;p21"/>
          <p:cNvSpPr txBox="1"/>
          <p:nvPr/>
        </p:nvSpPr>
        <p:spPr>
          <a:xfrm>
            <a:off x="3082675" y="181913"/>
            <a:ext cx="2919000" cy="38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rgbClr val="F2F2F2"/>
                </a:solidFill>
                <a:latin typeface="Nunito"/>
                <a:ea typeface="Nunito"/>
                <a:cs typeface="Nunito"/>
                <a:sym typeface="Nunito"/>
              </a:rPr>
              <a:t>Storm Surge Hurricane Sandy (October 2012) </a:t>
            </a:r>
            <a:r>
              <a:rPr b="1" lang="en" sz="800">
                <a:solidFill>
                  <a:srgbClr val="F2F2F2"/>
                </a:solidFill>
                <a:latin typeface="Nunito"/>
                <a:ea typeface="Nunito"/>
                <a:cs typeface="Nunito"/>
                <a:sym typeface="Nunito"/>
              </a:rPr>
              <a:t>Source: New York Times, 2022</a:t>
            </a:r>
            <a:endParaRPr b="1" sz="800">
              <a:solidFill>
                <a:srgbClr val="F2F2F2"/>
              </a:solidFill>
              <a:latin typeface="Nunito"/>
              <a:ea typeface="Nunito"/>
              <a:cs typeface="Nunito"/>
              <a:sym typeface="Nunito"/>
            </a:endParaRPr>
          </a:p>
          <a:p>
            <a:pPr indent="0" lvl="0" marL="0" rtl="0" algn="l">
              <a:spcBef>
                <a:spcPts val="0"/>
              </a:spcBef>
              <a:spcAft>
                <a:spcPts val="0"/>
              </a:spcAft>
              <a:buNone/>
            </a:pPr>
            <a:r>
              <a:t/>
            </a:r>
            <a:endParaRPr sz="1300">
              <a:solidFill>
                <a:schemeClr val="dk2"/>
              </a:solidFill>
              <a:latin typeface="Nunito"/>
              <a:ea typeface="Nunito"/>
              <a:cs typeface="Nunito"/>
              <a:sym typeface="Nunito"/>
            </a:endParaRPr>
          </a:p>
          <a:p>
            <a:pPr indent="0" lvl="0" marL="0" rtl="0" algn="l">
              <a:spcBef>
                <a:spcPts val="0"/>
              </a:spcBef>
              <a:spcAft>
                <a:spcPts val="0"/>
              </a:spcAft>
              <a:buNone/>
            </a:pPr>
            <a:r>
              <a:t/>
            </a:r>
            <a:endParaRPr sz="1300">
              <a:solidFill>
                <a:schemeClr val="dk2"/>
              </a:solidFill>
              <a:latin typeface="Nunito"/>
              <a:ea typeface="Nunito"/>
              <a:cs typeface="Nunito"/>
              <a:sym typeface="Nunito"/>
            </a:endParaRPr>
          </a:p>
        </p:txBody>
      </p:sp>
      <p:sp>
        <p:nvSpPr>
          <p:cNvPr id="335" name="Google Shape;335;p21"/>
          <p:cNvSpPr txBox="1"/>
          <p:nvPr/>
        </p:nvSpPr>
        <p:spPr>
          <a:xfrm>
            <a:off x="6124338" y="3253663"/>
            <a:ext cx="28605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chemeClr val="lt1"/>
                </a:solidFill>
                <a:latin typeface="Public Sans"/>
                <a:ea typeface="Public Sans"/>
                <a:cs typeface="Public Sans"/>
                <a:sym typeface="Public Sans"/>
              </a:rPr>
              <a:t>C</a:t>
            </a:r>
            <a:r>
              <a:rPr b="1" lang="en" sz="1000">
                <a:solidFill>
                  <a:schemeClr val="lt1"/>
                </a:solidFill>
                <a:latin typeface="Public Sans"/>
                <a:ea typeface="Public Sans"/>
                <a:cs typeface="Public Sans"/>
                <a:sym typeface="Public Sans"/>
              </a:rPr>
              <a:t>oastal flooding from high tides during new/full moons</a:t>
            </a:r>
            <a:endParaRPr b="1" sz="1000">
              <a:solidFill>
                <a:schemeClr val="lt1"/>
              </a:solidFill>
              <a:latin typeface="Public Sans"/>
              <a:ea typeface="Public Sans"/>
              <a:cs typeface="Public Sans"/>
              <a:sym typeface="Public Sans"/>
            </a:endParaRPr>
          </a:p>
          <a:p>
            <a:pPr indent="0" lvl="0" marL="0" rtl="0" algn="l">
              <a:spcBef>
                <a:spcPts val="0"/>
              </a:spcBef>
              <a:spcAft>
                <a:spcPts val="0"/>
              </a:spcAft>
              <a:buNone/>
            </a:pPr>
            <a:r>
              <a:rPr b="1" lang="en" sz="700">
                <a:solidFill>
                  <a:schemeClr val="lt1"/>
                </a:solidFill>
                <a:latin typeface="Public Sans"/>
                <a:ea typeface="Public Sans"/>
                <a:cs typeface="Public Sans"/>
                <a:sym typeface="Public Sans"/>
              </a:rPr>
              <a:t>Source: Flood Watch Project, 2023</a:t>
            </a:r>
            <a:endParaRPr b="1" sz="700">
              <a:solidFill>
                <a:schemeClr val="lt1"/>
              </a:solidFill>
              <a:latin typeface="Public Sans"/>
              <a:ea typeface="Public Sans"/>
              <a:cs typeface="Public Sans"/>
              <a:sym typeface="Public Sans"/>
            </a:endParaRPr>
          </a:p>
        </p:txBody>
      </p:sp>
      <p:pic>
        <p:nvPicPr>
          <p:cNvPr id="336" name="Google Shape;336;p21"/>
          <p:cNvPicPr preferRelativeResize="0"/>
          <p:nvPr/>
        </p:nvPicPr>
        <p:blipFill>
          <a:blip r:embed="rId5">
            <a:alphaModFix/>
          </a:blip>
          <a:stretch>
            <a:fillRect/>
          </a:stretch>
        </p:blipFill>
        <p:spPr>
          <a:xfrm>
            <a:off x="129850" y="181925"/>
            <a:ext cx="2830175" cy="3672050"/>
          </a:xfrm>
          <a:prstGeom prst="rect">
            <a:avLst/>
          </a:prstGeom>
          <a:noFill/>
          <a:ln>
            <a:noFill/>
          </a:ln>
        </p:spPr>
      </p:pic>
      <p:sp>
        <p:nvSpPr>
          <p:cNvPr id="337" name="Google Shape;337;p21"/>
          <p:cNvSpPr txBox="1"/>
          <p:nvPr/>
        </p:nvSpPr>
        <p:spPr>
          <a:xfrm>
            <a:off x="129838" y="3407563"/>
            <a:ext cx="30000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chemeClr val="lt1"/>
                </a:solidFill>
                <a:latin typeface="Public Sans"/>
                <a:ea typeface="Public Sans"/>
                <a:cs typeface="Public Sans"/>
                <a:sym typeface="Public Sans"/>
              </a:rPr>
              <a:t>High Intensity Rain Events -  Henri and Ida </a:t>
            </a:r>
            <a:endParaRPr b="1" sz="800">
              <a:solidFill>
                <a:schemeClr val="lt1"/>
              </a:solidFill>
              <a:latin typeface="Public Sans"/>
              <a:ea typeface="Public Sans"/>
              <a:cs typeface="Public Sans"/>
              <a:sym typeface="Public Sans"/>
            </a:endParaRPr>
          </a:p>
          <a:p>
            <a:pPr indent="0" lvl="0" marL="0" rtl="0" algn="l">
              <a:spcBef>
                <a:spcPts val="0"/>
              </a:spcBef>
              <a:spcAft>
                <a:spcPts val="0"/>
              </a:spcAft>
              <a:buNone/>
            </a:pPr>
            <a:r>
              <a:rPr b="1" lang="en" sz="700">
                <a:solidFill>
                  <a:schemeClr val="lt1"/>
                </a:solidFill>
                <a:latin typeface="Public Sans"/>
                <a:ea typeface="Public Sans"/>
                <a:cs typeface="Public Sans"/>
                <a:sym typeface="Public Sans"/>
              </a:rPr>
              <a:t>Source: New York Times, 2021</a:t>
            </a:r>
            <a:endParaRPr b="1" sz="700">
              <a:solidFill>
                <a:schemeClr val="lt1"/>
              </a:solidFill>
              <a:latin typeface="Public Sans"/>
              <a:ea typeface="Public Sans"/>
              <a:cs typeface="Public Sans"/>
              <a:sym typeface="Public Sans"/>
            </a:endParaRPr>
          </a:p>
        </p:txBody>
      </p:sp>
      <p:sp>
        <p:nvSpPr>
          <p:cNvPr id="338" name="Google Shape;338;p21"/>
          <p:cNvSpPr txBox="1"/>
          <p:nvPr/>
        </p:nvSpPr>
        <p:spPr>
          <a:xfrm>
            <a:off x="166350" y="3986175"/>
            <a:ext cx="8811300" cy="969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1700">
                <a:solidFill>
                  <a:schemeClr val="lt1"/>
                </a:solidFill>
                <a:latin typeface="Public Sans"/>
                <a:ea typeface="Public Sans"/>
                <a:cs typeface="Public Sans"/>
                <a:sym typeface="Public Sans"/>
              </a:rPr>
              <a:t>Flooding in New York City stems from various places. Research and policy often focus on specific types of flooding, but flood waters can seriously impact streets, homes, businesses, subways, schools, and infrastructure regardless of the cause.</a:t>
            </a:r>
            <a:endParaRPr i="1" sz="1700">
              <a:solidFill>
                <a:schemeClr val="lt1"/>
              </a:solidFill>
              <a:latin typeface="Public Sans"/>
              <a:ea typeface="Public Sans"/>
              <a:cs typeface="Public Sans"/>
              <a:sym typeface="Public Sans"/>
            </a:endParaRPr>
          </a:p>
        </p:txBody>
      </p:sp>
      <p:pic>
        <p:nvPicPr>
          <p:cNvPr id="339" name="Google Shape;339;p21"/>
          <p:cNvPicPr preferRelativeResize="0"/>
          <p:nvPr/>
        </p:nvPicPr>
        <p:blipFill rotWithShape="1">
          <a:blip r:embed="rId6">
            <a:alphaModFix/>
          </a:blip>
          <a:srcRect b="0" l="0" r="0" t="0"/>
          <a:stretch/>
        </p:blipFill>
        <p:spPr>
          <a:xfrm>
            <a:off x="8336156" y="155381"/>
            <a:ext cx="648544" cy="64854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pic>
        <p:nvPicPr>
          <p:cNvPr id="344" name="Google Shape;344;p22"/>
          <p:cNvPicPr preferRelativeResize="0"/>
          <p:nvPr/>
        </p:nvPicPr>
        <p:blipFill rotWithShape="1">
          <a:blip r:embed="rId3">
            <a:alphaModFix/>
          </a:blip>
          <a:srcRect b="0" l="4572" r="12734" t="0"/>
          <a:stretch/>
        </p:blipFill>
        <p:spPr>
          <a:xfrm>
            <a:off x="6581700" y="0"/>
            <a:ext cx="2562300" cy="2676100"/>
          </a:xfrm>
          <a:prstGeom prst="rect">
            <a:avLst/>
          </a:prstGeom>
          <a:noFill/>
          <a:ln>
            <a:noFill/>
          </a:ln>
        </p:spPr>
      </p:pic>
      <p:sp>
        <p:nvSpPr>
          <p:cNvPr id="345" name="Google Shape;345;p22"/>
          <p:cNvSpPr txBox="1"/>
          <p:nvPr/>
        </p:nvSpPr>
        <p:spPr>
          <a:xfrm>
            <a:off x="196375" y="1409400"/>
            <a:ext cx="6132300" cy="3431700"/>
          </a:xfrm>
          <a:prstGeom prst="rect">
            <a:avLst/>
          </a:prstGeom>
          <a:noFill/>
          <a:ln>
            <a:noFill/>
          </a:ln>
        </p:spPr>
        <p:txBody>
          <a:bodyPr anchorCtr="0" anchor="t" bIns="91425" lIns="91425" spcFirstLastPara="1" rIns="91425" wrap="square" tIns="91425">
            <a:noAutofit/>
          </a:bodyPr>
          <a:lstStyle/>
          <a:p>
            <a:pPr indent="457200" lvl="0" marL="0" rtl="0" algn="l">
              <a:lnSpc>
                <a:spcPct val="100000"/>
              </a:lnSpc>
              <a:spcBef>
                <a:spcPts val="1200"/>
              </a:spcBef>
              <a:spcAft>
                <a:spcPts val="0"/>
              </a:spcAft>
              <a:buNone/>
            </a:pPr>
            <a:r>
              <a:rPr b="1" lang="en" sz="1500">
                <a:solidFill>
                  <a:schemeClr val="lt1"/>
                </a:solidFill>
                <a:latin typeface="Public Sans"/>
                <a:ea typeface="Public Sans"/>
                <a:cs typeface="Public Sans"/>
                <a:sym typeface="Public Sans"/>
              </a:rPr>
              <a:t>Stormwater or Pluvial Flooding</a:t>
            </a:r>
            <a:endParaRPr b="1" sz="1500">
              <a:solidFill>
                <a:schemeClr val="lt1"/>
              </a:solidFill>
              <a:latin typeface="Public Sans"/>
              <a:ea typeface="Public Sans"/>
              <a:cs typeface="Public Sans"/>
              <a:sym typeface="Public Sans"/>
            </a:endParaRPr>
          </a:p>
          <a:p>
            <a:pPr indent="-317500" lvl="1" marL="914400" rtl="0" algn="l">
              <a:lnSpc>
                <a:spcPct val="100000"/>
              </a:lnSpc>
              <a:spcBef>
                <a:spcPts val="1200"/>
              </a:spcBef>
              <a:spcAft>
                <a:spcPts val="0"/>
              </a:spcAft>
              <a:buClr>
                <a:schemeClr val="lt1"/>
              </a:buClr>
              <a:buSzPts val="1400"/>
              <a:buFont typeface="Public Sans"/>
              <a:buChar char="○"/>
            </a:pPr>
            <a:r>
              <a:rPr lang="en">
                <a:solidFill>
                  <a:schemeClr val="lt1"/>
                </a:solidFill>
                <a:latin typeface="Public Sans"/>
                <a:ea typeface="Public Sans"/>
                <a:cs typeface="Public Sans"/>
                <a:sym typeface="Public Sans"/>
              </a:rPr>
              <a:t>Stormwater flooding most often occurs when precipitation, accumulates in the city faster than it can drain out through our stormwater drainage systems, e.g., Hurricane Ida in 2021.</a:t>
            </a:r>
            <a:endParaRPr>
              <a:solidFill>
                <a:schemeClr val="lt1"/>
              </a:solidFill>
              <a:latin typeface="Public Sans"/>
              <a:ea typeface="Public Sans"/>
              <a:cs typeface="Public Sans"/>
              <a:sym typeface="Public Sans"/>
            </a:endParaRPr>
          </a:p>
          <a:p>
            <a:pPr indent="-317500" lvl="1" marL="914400" rtl="0" algn="l">
              <a:lnSpc>
                <a:spcPct val="100000"/>
              </a:lnSpc>
              <a:spcBef>
                <a:spcPts val="0"/>
              </a:spcBef>
              <a:spcAft>
                <a:spcPts val="0"/>
              </a:spcAft>
              <a:buClr>
                <a:schemeClr val="lt1"/>
              </a:buClr>
              <a:buSzPts val="1400"/>
              <a:buFont typeface="Public Sans"/>
              <a:buChar char="○"/>
            </a:pPr>
            <a:r>
              <a:rPr lang="en">
                <a:solidFill>
                  <a:schemeClr val="lt1"/>
                </a:solidFill>
                <a:latin typeface="Public Sans"/>
                <a:ea typeface="Public Sans"/>
                <a:cs typeface="Public Sans"/>
                <a:sym typeface="Public Sans"/>
              </a:rPr>
              <a:t>Lack of sewage capacity has led to combined sewer overflows, causing untreated sewage and stormwater to infiltrate the environment and people’s homes during heavy rain events.</a:t>
            </a:r>
            <a:endParaRPr>
              <a:solidFill>
                <a:schemeClr val="lt1"/>
              </a:solidFill>
              <a:latin typeface="Public Sans"/>
              <a:ea typeface="Public Sans"/>
              <a:cs typeface="Public Sans"/>
              <a:sym typeface="Public Sans"/>
            </a:endParaRPr>
          </a:p>
          <a:p>
            <a:pPr indent="457200" lvl="0" marL="0" rtl="0" algn="l">
              <a:lnSpc>
                <a:spcPct val="100000"/>
              </a:lnSpc>
              <a:spcBef>
                <a:spcPts val="1200"/>
              </a:spcBef>
              <a:spcAft>
                <a:spcPts val="0"/>
              </a:spcAft>
              <a:buNone/>
            </a:pPr>
            <a:r>
              <a:rPr b="1" lang="en" sz="1500">
                <a:solidFill>
                  <a:schemeClr val="lt1"/>
                </a:solidFill>
                <a:latin typeface="Public Sans"/>
                <a:ea typeface="Public Sans"/>
                <a:cs typeface="Public Sans"/>
                <a:sym typeface="Public Sans"/>
              </a:rPr>
              <a:t>Coastal Flooding</a:t>
            </a:r>
            <a:endParaRPr b="1" sz="1500">
              <a:solidFill>
                <a:schemeClr val="lt1"/>
              </a:solidFill>
              <a:latin typeface="Public Sans"/>
              <a:ea typeface="Public Sans"/>
              <a:cs typeface="Public Sans"/>
              <a:sym typeface="Public Sans"/>
            </a:endParaRPr>
          </a:p>
          <a:p>
            <a:pPr indent="-317500" lvl="1" marL="914400" rtl="0" algn="l">
              <a:lnSpc>
                <a:spcPct val="100000"/>
              </a:lnSpc>
              <a:spcBef>
                <a:spcPts val="1200"/>
              </a:spcBef>
              <a:spcAft>
                <a:spcPts val="0"/>
              </a:spcAft>
              <a:buClr>
                <a:schemeClr val="lt1"/>
              </a:buClr>
              <a:buSzPts val="1400"/>
              <a:buChar char="○"/>
            </a:pPr>
            <a:r>
              <a:rPr lang="en">
                <a:solidFill>
                  <a:schemeClr val="lt1"/>
                </a:solidFill>
                <a:latin typeface="Public Sans"/>
                <a:ea typeface="Public Sans"/>
                <a:cs typeface="Public Sans"/>
                <a:sym typeface="Public Sans"/>
              </a:rPr>
              <a:t>Coastal flooding can occur during coastal storms (e.g. hurricanes, tropical storms, Nor’easters) when water from the ocean surges towards the land and come up and over the coastline due to winds and other forces</a:t>
            </a:r>
            <a:r>
              <a:rPr b="1" lang="en">
                <a:solidFill>
                  <a:schemeClr val="lt1"/>
                </a:solidFill>
                <a:latin typeface="Public Sans"/>
                <a:ea typeface="Public Sans"/>
                <a:cs typeface="Public Sans"/>
                <a:sym typeface="Public Sans"/>
              </a:rPr>
              <a:t>.</a:t>
            </a:r>
            <a:endParaRPr>
              <a:solidFill>
                <a:schemeClr val="lt1"/>
              </a:solidFill>
              <a:latin typeface="Public Sans"/>
              <a:ea typeface="Public Sans"/>
              <a:cs typeface="Public Sans"/>
              <a:sym typeface="Public Sans"/>
            </a:endParaRPr>
          </a:p>
          <a:p>
            <a:pPr indent="0" lvl="0" marL="0" rtl="0" algn="l">
              <a:lnSpc>
                <a:spcPct val="100000"/>
              </a:lnSpc>
              <a:spcBef>
                <a:spcPts val="1200"/>
              </a:spcBef>
              <a:spcAft>
                <a:spcPts val="0"/>
              </a:spcAft>
              <a:buNone/>
            </a:pPr>
            <a:r>
              <a:t/>
            </a:r>
            <a:endParaRPr sz="1600">
              <a:solidFill>
                <a:schemeClr val="lt1"/>
              </a:solidFill>
              <a:latin typeface="Public Sans"/>
              <a:ea typeface="Public Sans"/>
              <a:cs typeface="Public Sans"/>
              <a:sym typeface="Public Sans"/>
            </a:endParaRPr>
          </a:p>
        </p:txBody>
      </p:sp>
      <p:sp>
        <p:nvSpPr>
          <p:cNvPr id="346" name="Google Shape;346;p22"/>
          <p:cNvSpPr txBox="1"/>
          <p:nvPr/>
        </p:nvSpPr>
        <p:spPr>
          <a:xfrm>
            <a:off x="408450" y="919650"/>
            <a:ext cx="52992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400">
                <a:solidFill>
                  <a:srgbClr val="BFE6DA"/>
                </a:solidFill>
                <a:latin typeface="Public Sans"/>
                <a:ea typeface="Public Sans"/>
                <a:cs typeface="Public Sans"/>
                <a:sym typeface="Public Sans"/>
              </a:rPr>
              <a:t>Flooding in the Lower East Side</a:t>
            </a:r>
            <a:endParaRPr b="1" sz="2400">
              <a:solidFill>
                <a:srgbClr val="BFE6DA"/>
              </a:solidFill>
              <a:latin typeface="Public Sans"/>
              <a:ea typeface="Public Sans"/>
              <a:cs typeface="Public Sans"/>
              <a:sym typeface="Public Sans"/>
            </a:endParaRPr>
          </a:p>
        </p:txBody>
      </p:sp>
      <p:pic>
        <p:nvPicPr>
          <p:cNvPr id="347" name="Google Shape;347;p22"/>
          <p:cNvPicPr preferRelativeResize="0"/>
          <p:nvPr/>
        </p:nvPicPr>
        <p:blipFill>
          <a:blip r:embed="rId4">
            <a:alphaModFix/>
          </a:blip>
          <a:stretch>
            <a:fillRect/>
          </a:stretch>
        </p:blipFill>
        <p:spPr>
          <a:xfrm>
            <a:off x="6581700" y="2676100"/>
            <a:ext cx="2562300" cy="2467401"/>
          </a:xfrm>
          <a:prstGeom prst="rect">
            <a:avLst/>
          </a:prstGeom>
          <a:noFill/>
          <a:ln>
            <a:noFill/>
          </a:ln>
        </p:spPr>
      </p:pic>
      <p:sp>
        <p:nvSpPr>
          <p:cNvPr id="348" name="Google Shape;348;p22"/>
          <p:cNvSpPr txBox="1"/>
          <p:nvPr/>
        </p:nvSpPr>
        <p:spPr>
          <a:xfrm>
            <a:off x="6581700" y="2676100"/>
            <a:ext cx="25623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chemeClr val="lt1"/>
                </a:solidFill>
                <a:latin typeface="Public Sans"/>
                <a:ea typeface="Public Sans"/>
                <a:cs typeface="Public Sans"/>
                <a:sym typeface="Public Sans"/>
              </a:rPr>
              <a:t>Stormwater Flooding - Lower East Side</a:t>
            </a:r>
            <a:endParaRPr b="1" sz="1000">
              <a:solidFill>
                <a:schemeClr val="lt1"/>
              </a:solidFill>
              <a:latin typeface="Public Sans"/>
              <a:ea typeface="Public Sans"/>
              <a:cs typeface="Public Sans"/>
              <a:sym typeface="Public Sans"/>
            </a:endParaRPr>
          </a:p>
          <a:p>
            <a:pPr indent="0" lvl="0" marL="0" rtl="0" algn="l">
              <a:spcBef>
                <a:spcPts val="0"/>
              </a:spcBef>
              <a:spcAft>
                <a:spcPts val="0"/>
              </a:spcAft>
              <a:buNone/>
            </a:pPr>
            <a:r>
              <a:rPr b="1" lang="en" sz="700">
                <a:solidFill>
                  <a:schemeClr val="lt1"/>
                </a:solidFill>
                <a:latin typeface="Public Sans"/>
                <a:ea typeface="Public Sans"/>
                <a:cs typeface="Public Sans"/>
                <a:sym typeface="Public Sans"/>
              </a:rPr>
              <a:t>Source: FreedomNewsTV, 2023</a:t>
            </a:r>
            <a:endParaRPr b="1" sz="700">
              <a:solidFill>
                <a:schemeClr val="lt1"/>
              </a:solidFill>
              <a:latin typeface="Public Sans"/>
              <a:ea typeface="Public Sans"/>
              <a:cs typeface="Public Sans"/>
              <a:sym typeface="Public Sans"/>
            </a:endParaRPr>
          </a:p>
        </p:txBody>
      </p:sp>
      <p:sp>
        <p:nvSpPr>
          <p:cNvPr id="349" name="Google Shape;349;p22"/>
          <p:cNvSpPr txBox="1"/>
          <p:nvPr/>
        </p:nvSpPr>
        <p:spPr>
          <a:xfrm>
            <a:off x="6581700" y="2229700"/>
            <a:ext cx="25623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chemeClr val="lt1"/>
                </a:solidFill>
                <a:latin typeface="Public Sans"/>
                <a:ea typeface="Public Sans"/>
                <a:cs typeface="Public Sans"/>
                <a:sym typeface="Public Sans"/>
              </a:rPr>
              <a:t>Coastal Flooding </a:t>
            </a:r>
            <a:r>
              <a:rPr b="1" lang="en" sz="1000">
                <a:solidFill>
                  <a:schemeClr val="lt1"/>
                </a:solidFill>
                <a:latin typeface="Public Sans"/>
                <a:ea typeface="Public Sans"/>
                <a:cs typeface="Public Sans"/>
                <a:sym typeface="Public Sans"/>
              </a:rPr>
              <a:t>- Lower East Side</a:t>
            </a:r>
            <a:endParaRPr b="1" sz="1000">
              <a:solidFill>
                <a:schemeClr val="lt1"/>
              </a:solidFill>
              <a:latin typeface="Public Sans"/>
              <a:ea typeface="Public Sans"/>
              <a:cs typeface="Public Sans"/>
              <a:sym typeface="Public Sans"/>
            </a:endParaRPr>
          </a:p>
          <a:p>
            <a:pPr indent="0" lvl="0" marL="0" rtl="0" algn="l">
              <a:spcBef>
                <a:spcPts val="0"/>
              </a:spcBef>
              <a:spcAft>
                <a:spcPts val="0"/>
              </a:spcAft>
              <a:buNone/>
            </a:pPr>
            <a:r>
              <a:rPr b="1" lang="en" sz="700">
                <a:solidFill>
                  <a:schemeClr val="lt1"/>
                </a:solidFill>
                <a:latin typeface="Public Sans"/>
                <a:ea typeface="Public Sans"/>
                <a:cs typeface="Public Sans"/>
                <a:sym typeface="Public Sans"/>
              </a:rPr>
              <a:t>Source: Anchorage Daily News, 2023</a:t>
            </a:r>
            <a:endParaRPr b="1" sz="700">
              <a:solidFill>
                <a:schemeClr val="lt1"/>
              </a:solidFill>
              <a:latin typeface="Public Sans"/>
              <a:ea typeface="Public Sans"/>
              <a:cs typeface="Public Sans"/>
              <a:sym typeface="Public Sans"/>
            </a:endParaRPr>
          </a:p>
        </p:txBody>
      </p:sp>
      <p:pic>
        <p:nvPicPr>
          <p:cNvPr id="350" name="Google Shape;350;p22"/>
          <p:cNvPicPr preferRelativeResize="0"/>
          <p:nvPr/>
        </p:nvPicPr>
        <p:blipFill rotWithShape="1">
          <a:blip r:embed="rId5">
            <a:alphaModFix/>
          </a:blip>
          <a:srcRect b="0" l="0" r="0" t="0"/>
          <a:stretch/>
        </p:blipFill>
        <p:spPr>
          <a:xfrm>
            <a:off x="8336156" y="155381"/>
            <a:ext cx="648544" cy="64854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Momentum">
  <a:themeElements>
    <a:clrScheme name="Momentum">
      <a:dk1>
        <a:srgbClr val="C0791B"/>
      </a:dk1>
      <a:lt1>
        <a:srgbClr val="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