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y="5143500" cx="9144000"/>
  <p:notesSz cx="6858000" cy="9144000"/>
  <p:embeddedFontLst>
    <p:embeddedFont>
      <p:font typeface="Nunito"/>
      <p:regular r:id="rId24"/>
      <p:bold r:id="rId25"/>
      <p:italic r:id="rId26"/>
      <p:boldItalic r:id="rId27"/>
    </p:embeddedFont>
    <p:embeddedFont>
      <p:font typeface="Maven Pro"/>
      <p:regular r:id="rId28"/>
      <p:bold r:id="rId29"/>
    </p:embeddedFont>
    <p:embeddedFont>
      <p:font typeface="Public Sans"/>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Nunito-regular.fntdata"/><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Nunito-italic.fntdata"/><Relationship Id="rId25" Type="http://schemas.openxmlformats.org/officeDocument/2006/relationships/font" Target="fonts/Nunito-bold.fntdata"/><Relationship Id="rId28" Type="http://schemas.openxmlformats.org/officeDocument/2006/relationships/font" Target="fonts/MavenPro-regular.fntdata"/><Relationship Id="rId27" Type="http://schemas.openxmlformats.org/officeDocument/2006/relationships/font" Target="fonts/Nunito-bold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MavenPro-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PublicSans-bold.fntdata"/><Relationship Id="rId30" Type="http://schemas.openxmlformats.org/officeDocument/2006/relationships/font" Target="fonts/PublicSans-regular.fntdata"/><Relationship Id="rId11" Type="http://schemas.openxmlformats.org/officeDocument/2006/relationships/slide" Target="slides/slide6.xml"/><Relationship Id="rId33" Type="http://schemas.openxmlformats.org/officeDocument/2006/relationships/font" Target="fonts/PublicSans-boldItalic.fntdata"/><Relationship Id="rId10" Type="http://schemas.openxmlformats.org/officeDocument/2006/relationships/slide" Target="slides/slide5.xml"/><Relationship Id="rId32" Type="http://schemas.openxmlformats.org/officeDocument/2006/relationships/font" Target="fonts/PublicSans-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29ba8c5dd23_0_1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i="1"/>
          </a:p>
        </p:txBody>
      </p:sp>
      <p:sp>
        <p:nvSpPr>
          <p:cNvPr id="352" name="Google Shape;352;g29ba8c5dd23_0_115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29ba8c5dd23_0_1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29ba8c5dd23_0_1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29ba8c5dd23_0_11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29ba8c5dd23_0_11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g29ba8c5dd23_0_11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2" name="Google Shape;372;g29ba8c5dd23_0_11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This is an activity further explained in the accompanying handout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29ba8c5dd23_0_1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i="1"/>
          </a:p>
        </p:txBody>
      </p:sp>
      <p:sp>
        <p:nvSpPr>
          <p:cNvPr id="378" name="Google Shape;378;g29ba8c5dd23_0_116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g29ba8c5dd23_0_1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5" name="Google Shape;385;g29ba8c5dd23_0_1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29ba8c5dd23_0_11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29ba8c5dd23_0_1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This is an activity further explained in the accompanying handout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g29ba8c5dd23_0_1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i="1"/>
          </a:p>
        </p:txBody>
      </p:sp>
      <p:sp>
        <p:nvSpPr>
          <p:cNvPr id="399" name="Google Shape;399;g29ba8c5dd23_0_119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29ba8c5dd23_0_4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We are consistently searching to build deeper relationships with communities across the city through presentations, community meetings, workshops, community walkthroughs, community feedback on the project and sensor placement, as well as other community-building efforts. If you or someone you know is interested in contributing to the FloodNet project, you can visit our website, floodnet.nyc, or email us at info@floodnet.nyc.</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i="1"/>
          </a:p>
        </p:txBody>
      </p:sp>
      <p:sp>
        <p:nvSpPr>
          <p:cNvPr id="406" name="Google Shape;406;g29ba8c5dd23_0_4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30285a06b0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9" name="Google Shape;289;g30285a06b0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29ba8c5dd23_0_10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i="1"/>
          </a:p>
        </p:txBody>
      </p:sp>
      <p:sp>
        <p:nvSpPr>
          <p:cNvPr id="295" name="Google Shape;295;g29ba8c5dd23_0_105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29ba8c5dd23_0_1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1" name="Google Shape;301;g29ba8c5dd23_0_1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29ba8c5dd23_3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i="1"/>
          </a:p>
        </p:txBody>
      </p:sp>
      <p:sp>
        <p:nvSpPr>
          <p:cNvPr id="308" name="Google Shape;308;g29ba8c5dd23_3_3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29ba8c5dd23_3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29ba8c5dd23_3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educational</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29ba8c5dd23_0_11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29ba8c5dd23_0_1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29ba8c5dd23_3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9" name="Google Shape;329;g29ba8c5dd23_3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29ba8c5dd23_3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29ba8c5dd23_3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This slide should be edited to feature the neighborhood or area where the pre is taking place. Information from FloodNet’s neighborhood profiles can be used to support this part of the educational module. You can download additional tools and resources on the FloodNet website: floodnet.nyc</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grpSp>
        <p:nvGrpSpPr>
          <p:cNvPr id="10" name="Google Shape;10;p2"/>
          <p:cNvGrpSpPr/>
          <p:nvPr/>
        </p:nvGrpSpPr>
        <p:grpSpPr>
          <a:xfrm>
            <a:off x="7343003" y="3409675"/>
            <a:ext cx="1691422" cy="1732548"/>
            <a:chOff x="7343003" y="3409675"/>
            <a:chExt cx="1691422" cy="1732548"/>
          </a:xfrm>
        </p:grpSpPr>
        <p:grpSp>
          <p:nvGrpSpPr>
            <p:cNvPr id="11" name="Google Shape;11;p2"/>
            <p:cNvGrpSpPr/>
            <p:nvPr/>
          </p:nvGrpSpPr>
          <p:grpSpPr>
            <a:xfrm>
              <a:off x="7343003" y="4453711"/>
              <a:ext cx="316800" cy="688513"/>
              <a:chOff x="7343003" y="4453711"/>
              <a:chExt cx="316800" cy="688513"/>
            </a:xfrm>
          </p:grpSpPr>
          <p:sp>
            <p:nvSpPr>
              <p:cNvPr id="12" name="Google Shape;12;p2"/>
              <p:cNvSpPr/>
              <p:nvPr/>
            </p:nvSpPr>
            <p:spPr>
              <a:xfrm>
                <a:off x="7343003"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7343003"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 name="Google Shape;14;p2"/>
            <p:cNvGrpSpPr/>
            <p:nvPr/>
          </p:nvGrpSpPr>
          <p:grpSpPr>
            <a:xfrm>
              <a:off x="7801210" y="4105700"/>
              <a:ext cx="316800" cy="1036523"/>
              <a:chOff x="7801210" y="4105700"/>
              <a:chExt cx="316800" cy="1036523"/>
            </a:xfrm>
          </p:grpSpPr>
          <p:sp>
            <p:nvSpPr>
              <p:cNvPr id="15" name="Google Shape;15;p2"/>
              <p:cNvSpPr/>
              <p:nvPr/>
            </p:nvSpPr>
            <p:spPr>
              <a:xfrm>
                <a:off x="7801210"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a:off x="7801210"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a:off x="7801210"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 name="Google Shape;18;p2"/>
            <p:cNvGrpSpPr/>
            <p:nvPr/>
          </p:nvGrpSpPr>
          <p:grpSpPr>
            <a:xfrm>
              <a:off x="8259418" y="3757688"/>
              <a:ext cx="316800" cy="1384535"/>
              <a:chOff x="8259418" y="3757688"/>
              <a:chExt cx="316800" cy="1384535"/>
            </a:xfrm>
          </p:grpSpPr>
          <p:sp>
            <p:nvSpPr>
              <p:cNvPr id="19" name="Google Shape;19;p2"/>
              <p:cNvSpPr/>
              <p:nvPr/>
            </p:nvSpPr>
            <p:spPr>
              <a:xfrm>
                <a:off x="8259418"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2"/>
              <p:cNvSpPr/>
              <p:nvPr/>
            </p:nvSpPr>
            <p:spPr>
              <a:xfrm>
                <a:off x="8259418" y="3757688"/>
                <a:ext cx="316800" cy="1384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
              <p:cNvSpPr/>
              <p:nvPr/>
            </p:nvSpPr>
            <p:spPr>
              <a:xfrm>
                <a:off x="8259418"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2"/>
              <p:cNvSpPr/>
              <p:nvPr/>
            </p:nvSpPr>
            <p:spPr>
              <a:xfrm>
                <a:off x="8259418"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 name="Google Shape;23;p2"/>
            <p:cNvGrpSpPr/>
            <p:nvPr/>
          </p:nvGrpSpPr>
          <p:grpSpPr>
            <a:xfrm>
              <a:off x="8717625" y="3409675"/>
              <a:ext cx="316800" cy="1732548"/>
              <a:chOff x="8717625" y="3409675"/>
              <a:chExt cx="316800" cy="1732548"/>
            </a:xfrm>
          </p:grpSpPr>
          <p:sp>
            <p:nvSpPr>
              <p:cNvPr id="24" name="Google Shape;24;p2"/>
              <p:cNvSpPr/>
              <p:nvPr/>
            </p:nvSpPr>
            <p:spPr>
              <a:xfrm>
                <a:off x="8717625"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
              <p:cNvSpPr/>
              <p:nvPr/>
            </p:nvSpPr>
            <p:spPr>
              <a:xfrm>
                <a:off x="8717625" y="3757688"/>
                <a:ext cx="316800" cy="1384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2"/>
              <p:cNvSpPr/>
              <p:nvPr/>
            </p:nvSpPr>
            <p:spPr>
              <a:xfrm>
                <a:off x="8717625"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2"/>
              <p:cNvSpPr/>
              <p:nvPr/>
            </p:nvSpPr>
            <p:spPr>
              <a:xfrm>
                <a:off x="8717625" y="3409675"/>
                <a:ext cx="316800" cy="1732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2"/>
              <p:cNvSpPr/>
              <p:nvPr/>
            </p:nvSpPr>
            <p:spPr>
              <a:xfrm>
                <a:off x="8717625"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9" name="Google Shape;29;p2"/>
          <p:cNvGrpSpPr/>
          <p:nvPr/>
        </p:nvGrpSpPr>
        <p:grpSpPr>
          <a:xfrm>
            <a:off x="5043503" y="0"/>
            <a:ext cx="3814072" cy="3839102"/>
            <a:chOff x="5043503" y="0"/>
            <a:chExt cx="3814072" cy="3839102"/>
          </a:xfrm>
        </p:grpSpPr>
        <p:sp>
          <p:nvSpPr>
            <p:cNvPr id="30" name="Google Shape;30;p2"/>
            <p:cNvSpPr/>
            <p:nvPr/>
          </p:nvSpPr>
          <p:spPr>
            <a:xfrm>
              <a:off x="8460975" y="1817775"/>
              <a:ext cx="396600" cy="3966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2"/>
            <p:cNvSpPr/>
            <p:nvPr/>
          </p:nvSpPr>
          <p:spPr>
            <a:xfrm rot="-9830444">
              <a:off x="6469759" y="3480728"/>
              <a:ext cx="320148" cy="320148"/>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2" name="Google Shape;32;p2"/>
            <p:cNvGrpSpPr/>
            <p:nvPr/>
          </p:nvGrpSpPr>
          <p:grpSpPr>
            <a:xfrm>
              <a:off x="7647812" y="2704283"/>
              <a:ext cx="635219" cy="635219"/>
              <a:chOff x="6725724" y="2701260"/>
              <a:chExt cx="1208101" cy="1208100"/>
            </a:xfrm>
          </p:grpSpPr>
          <p:sp>
            <p:nvSpPr>
              <p:cNvPr id="33" name="Google Shape;33;p2"/>
              <p:cNvSpPr/>
              <p:nvPr/>
            </p:nvSpPr>
            <p:spPr>
              <a:xfrm rot="5400000">
                <a:off x="6725725" y="2701260"/>
                <a:ext cx="1208100" cy="12081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2"/>
              <p:cNvSpPr/>
              <p:nvPr/>
            </p:nvSpPr>
            <p:spPr>
              <a:xfrm rot="5400000">
                <a:off x="6725724" y="2701260"/>
                <a:ext cx="1208100" cy="1208100"/>
              </a:xfrm>
              <a:prstGeom prst="pie">
                <a:avLst>
                  <a:gd fmla="val 8244818" name="adj1"/>
                  <a:gd fmla="val 16246175"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2"/>
              <p:cNvSpPr/>
              <p:nvPr/>
            </p:nvSpPr>
            <p:spPr>
              <a:xfrm rot="5400000">
                <a:off x="6954988" y="2930398"/>
                <a:ext cx="749700" cy="7497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 name="Google Shape;36;p2"/>
            <p:cNvSpPr/>
            <p:nvPr/>
          </p:nvSpPr>
          <p:spPr>
            <a:xfrm>
              <a:off x="8460975" y="1817775"/>
              <a:ext cx="396600" cy="396600"/>
            </a:xfrm>
            <a:prstGeom prst="pie">
              <a:avLst>
                <a:gd fmla="val 1937684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7" name="Google Shape;37;p2"/>
            <p:cNvGrpSpPr/>
            <p:nvPr/>
          </p:nvGrpSpPr>
          <p:grpSpPr>
            <a:xfrm>
              <a:off x="7952720" y="179238"/>
              <a:ext cx="873165" cy="873003"/>
              <a:chOff x="7754428" y="208725"/>
              <a:chExt cx="541800" cy="541800"/>
            </a:xfrm>
          </p:grpSpPr>
          <p:sp>
            <p:nvSpPr>
              <p:cNvPr id="38" name="Google Shape;38;p2"/>
              <p:cNvSpPr/>
              <p:nvPr/>
            </p:nvSpPr>
            <p:spPr>
              <a:xfrm rot="-8647347">
                <a:off x="7831319" y="285616"/>
                <a:ext cx="388018" cy="388018"/>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2"/>
              <p:cNvSpPr/>
              <p:nvPr/>
            </p:nvSpPr>
            <p:spPr>
              <a:xfrm rot="-8647347">
                <a:off x="7831319" y="285616"/>
                <a:ext cx="388018" cy="388018"/>
              </a:xfrm>
              <a:prstGeom prst="pie">
                <a:avLst>
                  <a:gd fmla="val 19376841" name="adj1"/>
                  <a:gd fmla="val 12313574"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0" name="Google Shape;40;p2"/>
            <p:cNvSpPr/>
            <p:nvPr/>
          </p:nvSpPr>
          <p:spPr>
            <a:xfrm>
              <a:off x="5399840" y="356365"/>
              <a:ext cx="2577000" cy="25770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2"/>
            <p:cNvSpPr/>
            <p:nvPr/>
          </p:nvSpPr>
          <p:spPr>
            <a:xfrm rot="2043858">
              <a:off x="5503813" y="460310"/>
              <a:ext cx="2369480" cy="236948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2"/>
            <p:cNvSpPr/>
            <p:nvPr/>
          </p:nvSpPr>
          <p:spPr>
            <a:xfrm>
              <a:off x="5399795" y="360281"/>
              <a:ext cx="2577000" cy="2577000"/>
            </a:xfrm>
            <a:prstGeom prst="pie">
              <a:avLst>
                <a:gd fmla="val 8801158"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2"/>
            <p:cNvSpPr/>
            <p:nvPr/>
          </p:nvSpPr>
          <p:spPr>
            <a:xfrm rot="2044777">
              <a:off x="5911449" y="867729"/>
              <a:ext cx="1554223" cy="1554223"/>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2"/>
            <p:cNvSpPr/>
            <p:nvPr/>
          </p:nvSpPr>
          <p:spPr>
            <a:xfrm>
              <a:off x="5399795" y="356358"/>
              <a:ext cx="2577000" cy="2577000"/>
            </a:xfrm>
            <a:prstGeom prst="pie">
              <a:avLst>
                <a:gd fmla="val 1255410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2"/>
            <p:cNvSpPr/>
            <p:nvPr/>
          </p:nvSpPr>
          <p:spPr>
            <a:xfrm rot="-9830444">
              <a:off x="6469759" y="3480727"/>
              <a:ext cx="320148" cy="320148"/>
            </a:xfrm>
            <a:prstGeom prst="pie">
              <a:avLst>
                <a:gd fmla="val 1937684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6" name="Google Shape;46;p2"/>
          <p:cNvSpPr txBox="1"/>
          <p:nvPr>
            <p:ph type="ctrTitle"/>
          </p:nvPr>
        </p:nvSpPr>
        <p:spPr>
          <a:xfrm>
            <a:off x="824000" y="1613813"/>
            <a:ext cx="4255500" cy="18729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47" name="Google Shape;47;p2"/>
          <p:cNvSpPr txBox="1"/>
          <p:nvPr>
            <p:ph idx="1" type="subTitle"/>
          </p:nvPr>
        </p:nvSpPr>
        <p:spPr>
          <a:xfrm>
            <a:off x="824000" y="3596300"/>
            <a:ext cx="4255500" cy="6954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nSpc>
                <a:spcPct val="100000"/>
              </a:lnSpc>
              <a:spcBef>
                <a:spcPts val="0"/>
              </a:spcBef>
              <a:spcAft>
                <a:spcPts val="0"/>
              </a:spcAft>
              <a:buClr>
                <a:schemeClr val="lt1"/>
              </a:buClr>
              <a:buSzPts val="1600"/>
              <a:buNone/>
              <a:defRPr sz="1600">
                <a:solidFill>
                  <a:schemeClr val="lt1"/>
                </a:solidFill>
              </a:defRPr>
            </a:lvl2pPr>
            <a:lvl3pPr lvl="2">
              <a:lnSpc>
                <a:spcPct val="100000"/>
              </a:lnSpc>
              <a:spcBef>
                <a:spcPts val="0"/>
              </a:spcBef>
              <a:spcAft>
                <a:spcPts val="0"/>
              </a:spcAft>
              <a:buClr>
                <a:schemeClr val="lt1"/>
              </a:buClr>
              <a:buSzPts val="1600"/>
              <a:buNone/>
              <a:defRPr sz="1600">
                <a:solidFill>
                  <a:schemeClr val="lt1"/>
                </a:solidFill>
              </a:defRPr>
            </a:lvl3pPr>
            <a:lvl4pPr lvl="3">
              <a:lnSpc>
                <a:spcPct val="100000"/>
              </a:lnSpc>
              <a:spcBef>
                <a:spcPts val="0"/>
              </a:spcBef>
              <a:spcAft>
                <a:spcPts val="0"/>
              </a:spcAft>
              <a:buClr>
                <a:schemeClr val="lt1"/>
              </a:buClr>
              <a:buSzPts val="1600"/>
              <a:buNone/>
              <a:defRPr sz="1600">
                <a:solidFill>
                  <a:schemeClr val="lt1"/>
                </a:solidFill>
              </a:defRPr>
            </a:lvl4pPr>
            <a:lvl5pPr lvl="4">
              <a:lnSpc>
                <a:spcPct val="100000"/>
              </a:lnSpc>
              <a:spcBef>
                <a:spcPts val="0"/>
              </a:spcBef>
              <a:spcAft>
                <a:spcPts val="0"/>
              </a:spcAft>
              <a:buClr>
                <a:schemeClr val="lt1"/>
              </a:buClr>
              <a:buSzPts val="1600"/>
              <a:buNone/>
              <a:defRPr sz="1600">
                <a:solidFill>
                  <a:schemeClr val="lt1"/>
                </a:solidFill>
              </a:defRPr>
            </a:lvl5pPr>
            <a:lvl6pPr lvl="5">
              <a:lnSpc>
                <a:spcPct val="100000"/>
              </a:lnSpc>
              <a:spcBef>
                <a:spcPts val="0"/>
              </a:spcBef>
              <a:spcAft>
                <a:spcPts val="0"/>
              </a:spcAft>
              <a:buClr>
                <a:schemeClr val="lt1"/>
              </a:buClr>
              <a:buSzPts val="1600"/>
              <a:buNone/>
              <a:defRPr sz="1600">
                <a:solidFill>
                  <a:schemeClr val="lt1"/>
                </a:solidFill>
              </a:defRPr>
            </a:lvl6pPr>
            <a:lvl7pPr lvl="6">
              <a:lnSpc>
                <a:spcPct val="100000"/>
              </a:lnSpc>
              <a:spcBef>
                <a:spcPts val="0"/>
              </a:spcBef>
              <a:spcAft>
                <a:spcPts val="0"/>
              </a:spcAft>
              <a:buClr>
                <a:schemeClr val="lt1"/>
              </a:buClr>
              <a:buSzPts val="1600"/>
              <a:buNone/>
              <a:defRPr sz="1600">
                <a:solidFill>
                  <a:schemeClr val="lt1"/>
                </a:solidFill>
              </a:defRPr>
            </a:lvl7pPr>
            <a:lvl8pPr lvl="7">
              <a:lnSpc>
                <a:spcPct val="100000"/>
              </a:lnSpc>
              <a:spcBef>
                <a:spcPts val="0"/>
              </a:spcBef>
              <a:spcAft>
                <a:spcPts val="0"/>
              </a:spcAft>
              <a:buClr>
                <a:schemeClr val="lt1"/>
              </a:buClr>
              <a:buSzPts val="1600"/>
              <a:buNone/>
              <a:defRPr sz="1600">
                <a:solidFill>
                  <a:schemeClr val="lt1"/>
                </a:solidFill>
              </a:defRPr>
            </a:lvl8pPr>
            <a:lvl9pPr lvl="8">
              <a:lnSpc>
                <a:spcPct val="100000"/>
              </a:lnSpc>
              <a:spcBef>
                <a:spcPts val="0"/>
              </a:spcBef>
              <a:spcAft>
                <a:spcPts val="0"/>
              </a:spcAft>
              <a:buClr>
                <a:schemeClr val="lt1"/>
              </a:buClr>
              <a:buSzPts val="1600"/>
              <a:buNone/>
              <a:defRPr sz="1600">
                <a:solidFill>
                  <a:schemeClr val="lt1"/>
                </a:solidFill>
              </a:defRPr>
            </a:lvl9pPr>
          </a:lstStyle>
          <a:p/>
        </p:txBody>
      </p:sp>
      <p:sp>
        <p:nvSpPr>
          <p:cNvPr id="48" name="Google Shape;48;p2"/>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41" name="Shape 141"/>
        <p:cNvGrpSpPr/>
        <p:nvPr/>
      </p:nvGrpSpPr>
      <p:grpSpPr>
        <a:xfrm>
          <a:off x="0" y="0"/>
          <a:ext cx="0" cy="0"/>
          <a:chOff x="0" y="0"/>
          <a:chExt cx="0" cy="0"/>
        </a:xfrm>
      </p:grpSpPr>
      <p:grpSp>
        <p:nvGrpSpPr>
          <p:cNvPr id="142" name="Google Shape;142;p11"/>
          <p:cNvGrpSpPr/>
          <p:nvPr/>
        </p:nvGrpSpPr>
        <p:grpSpPr>
          <a:xfrm>
            <a:off x="52" y="4099200"/>
            <a:ext cx="9144036" cy="1044300"/>
            <a:chOff x="52" y="4099200"/>
            <a:chExt cx="9144036" cy="1044300"/>
          </a:xfrm>
        </p:grpSpPr>
        <p:grpSp>
          <p:nvGrpSpPr>
            <p:cNvPr id="143" name="Google Shape;143;p11"/>
            <p:cNvGrpSpPr/>
            <p:nvPr/>
          </p:nvGrpSpPr>
          <p:grpSpPr>
            <a:xfrm>
              <a:off x="52" y="4309200"/>
              <a:ext cx="231622" cy="834300"/>
              <a:chOff x="2688737" y="4301380"/>
              <a:chExt cx="231900" cy="834300"/>
            </a:xfrm>
          </p:grpSpPr>
          <p:sp>
            <p:nvSpPr>
              <p:cNvPr id="144" name="Google Shape;144;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8" name="Google Shape;148;p11"/>
            <p:cNvGrpSpPr/>
            <p:nvPr/>
          </p:nvGrpSpPr>
          <p:grpSpPr>
            <a:xfrm>
              <a:off x="371406" y="4099200"/>
              <a:ext cx="231622" cy="1044300"/>
              <a:chOff x="2688737" y="4091380"/>
              <a:chExt cx="231900" cy="1044300"/>
            </a:xfrm>
          </p:grpSpPr>
          <p:sp>
            <p:nvSpPr>
              <p:cNvPr id="149" name="Google Shape;149;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1"/>
              <p:cNvSpPr/>
              <p:nvPr/>
            </p:nvSpPr>
            <p:spPr>
              <a:xfrm flipH="1">
                <a:off x="2688737" y="4091380"/>
                <a:ext cx="2319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4" name="Google Shape;154;p11"/>
            <p:cNvGrpSpPr/>
            <p:nvPr/>
          </p:nvGrpSpPr>
          <p:grpSpPr>
            <a:xfrm>
              <a:off x="742761" y="4309200"/>
              <a:ext cx="231622" cy="834300"/>
              <a:chOff x="2688737" y="4301380"/>
              <a:chExt cx="231900" cy="834300"/>
            </a:xfrm>
          </p:grpSpPr>
          <p:sp>
            <p:nvSpPr>
              <p:cNvPr id="155" name="Google Shape;155;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9" name="Google Shape;159;p11"/>
            <p:cNvGrpSpPr/>
            <p:nvPr/>
          </p:nvGrpSpPr>
          <p:grpSpPr>
            <a:xfrm>
              <a:off x="1114115" y="4518900"/>
              <a:ext cx="231622" cy="624600"/>
              <a:chOff x="2688737" y="4511080"/>
              <a:chExt cx="231900" cy="624600"/>
            </a:xfrm>
          </p:grpSpPr>
          <p:sp>
            <p:nvSpPr>
              <p:cNvPr id="160" name="Google Shape;160;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3" name="Google Shape;163;p11"/>
            <p:cNvGrpSpPr/>
            <p:nvPr/>
          </p:nvGrpSpPr>
          <p:grpSpPr>
            <a:xfrm>
              <a:off x="1856753" y="4099200"/>
              <a:ext cx="231600" cy="1044300"/>
              <a:chOff x="1856753" y="4099200"/>
              <a:chExt cx="231600" cy="1044300"/>
            </a:xfrm>
          </p:grpSpPr>
          <p:sp>
            <p:nvSpPr>
              <p:cNvPr id="164" name="Google Shape;164;p11"/>
              <p:cNvSpPr/>
              <p:nvPr/>
            </p:nvSpPr>
            <p:spPr>
              <a:xfrm flipH="1">
                <a:off x="185675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1"/>
              <p:cNvSpPr/>
              <p:nvPr/>
            </p:nvSpPr>
            <p:spPr>
              <a:xfrm flipH="1">
                <a:off x="1856753"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11"/>
              <p:cNvSpPr/>
              <p:nvPr/>
            </p:nvSpPr>
            <p:spPr>
              <a:xfrm flipH="1">
                <a:off x="185675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1"/>
              <p:cNvSpPr/>
              <p:nvPr/>
            </p:nvSpPr>
            <p:spPr>
              <a:xfrm flipH="1">
                <a:off x="1856753"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1"/>
              <p:cNvSpPr/>
              <p:nvPr/>
            </p:nvSpPr>
            <p:spPr>
              <a:xfrm flipH="1">
                <a:off x="185675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9" name="Google Shape;169;p11"/>
            <p:cNvGrpSpPr/>
            <p:nvPr/>
          </p:nvGrpSpPr>
          <p:grpSpPr>
            <a:xfrm>
              <a:off x="2228107" y="4309200"/>
              <a:ext cx="231600" cy="834300"/>
              <a:chOff x="2228107" y="4309200"/>
              <a:chExt cx="231600" cy="834300"/>
            </a:xfrm>
          </p:grpSpPr>
          <p:sp>
            <p:nvSpPr>
              <p:cNvPr id="170" name="Google Shape;170;p11"/>
              <p:cNvSpPr/>
              <p:nvPr/>
            </p:nvSpPr>
            <p:spPr>
              <a:xfrm flipH="1">
                <a:off x="2228107"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11"/>
              <p:cNvSpPr/>
              <p:nvPr/>
            </p:nvSpPr>
            <p:spPr>
              <a:xfrm flipH="1">
                <a:off x="2228107"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11"/>
              <p:cNvSpPr/>
              <p:nvPr/>
            </p:nvSpPr>
            <p:spPr>
              <a:xfrm flipH="1">
                <a:off x="2228107"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11"/>
              <p:cNvSpPr/>
              <p:nvPr/>
            </p:nvSpPr>
            <p:spPr>
              <a:xfrm flipH="1">
                <a:off x="2228107"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4" name="Google Shape;174;p11"/>
            <p:cNvGrpSpPr/>
            <p:nvPr/>
          </p:nvGrpSpPr>
          <p:grpSpPr>
            <a:xfrm>
              <a:off x="2599462" y="4518900"/>
              <a:ext cx="231600" cy="624600"/>
              <a:chOff x="2599462" y="4518900"/>
              <a:chExt cx="231600" cy="624600"/>
            </a:xfrm>
          </p:grpSpPr>
          <p:sp>
            <p:nvSpPr>
              <p:cNvPr id="175" name="Google Shape;175;p11"/>
              <p:cNvSpPr/>
              <p:nvPr/>
            </p:nvSpPr>
            <p:spPr>
              <a:xfrm flipH="1">
                <a:off x="2599462"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1"/>
              <p:cNvSpPr/>
              <p:nvPr/>
            </p:nvSpPr>
            <p:spPr>
              <a:xfrm flipH="1">
                <a:off x="2599462"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11"/>
              <p:cNvSpPr/>
              <p:nvPr/>
            </p:nvSpPr>
            <p:spPr>
              <a:xfrm flipH="1">
                <a:off x="2599462"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8" name="Google Shape;178;p11"/>
            <p:cNvGrpSpPr/>
            <p:nvPr/>
          </p:nvGrpSpPr>
          <p:grpSpPr>
            <a:xfrm>
              <a:off x="3342171" y="4099200"/>
              <a:ext cx="231600" cy="1044300"/>
              <a:chOff x="3342171" y="4099200"/>
              <a:chExt cx="231600" cy="1044300"/>
            </a:xfrm>
          </p:grpSpPr>
          <p:sp>
            <p:nvSpPr>
              <p:cNvPr id="179" name="Google Shape;179;p11"/>
              <p:cNvSpPr/>
              <p:nvPr/>
            </p:nvSpPr>
            <p:spPr>
              <a:xfrm flipH="1">
                <a:off x="3342171"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1"/>
              <p:cNvSpPr/>
              <p:nvPr/>
            </p:nvSpPr>
            <p:spPr>
              <a:xfrm flipH="1">
                <a:off x="3342171"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1"/>
              <p:cNvSpPr/>
              <p:nvPr/>
            </p:nvSpPr>
            <p:spPr>
              <a:xfrm flipH="1">
                <a:off x="3342171"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1"/>
              <p:cNvSpPr/>
              <p:nvPr/>
            </p:nvSpPr>
            <p:spPr>
              <a:xfrm flipH="1">
                <a:off x="3342171"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11"/>
              <p:cNvSpPr/>
              <p:nvPr/>
            </p:nvSpPr>
            <p:spPr>
              <a:xfrm flipH="1">
                <a:off x="3342171"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4" name="Google Shape;184;p11"/>
            <p:cNvGrpSpPr/>
            <p:nvPr/>
          </p:nvGrpSpPr>
          <p:grpSpPr>
            <a:xfrm>
              <a:off x="3713525" y="4309200"/>
              <a:ext cx="231600" cy="834300"/>
              <a:chOff x="3713525" y="4309200"/>
              <a:chExt cx="231600" cy="834300"/>
            </a:xfrm>
          </p:grpSpPr>
          <p:sp>
            <p:nvSpPr>
              <p:cNvPr id="185" name="Google Shape;185;p11"/>
              <p:cNvSpPr/>
              <p:nvPr/>
            </p:nvSpPr>
            <p:spPr>
              <a:xfrm flipH="1">
                <a:off x="3713525"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1"/>
              <p:cNvSpPr/>
              <p:nvPr/>
            </p:nvSpPr>
            <p:spPr>
              <a:xfrm flipH="1">
                <a:off x="3713525"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11"/>
              <p:cNvSpPr/>
              <p:nvPr/>
            </p:nvSpPr>
            <p:spPr>
              <a:xfrm flipH="1">
                <a:off x="3713525"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1"/>
              <p:cNvSpPr/>
              <p:nvPr/>
            </p:nvSpPr>
            <p:spPr>
              <a:xfrm flipH="1">
                <a:off x="3713525"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9" name="Google Shape;189;p11"/>
            <p:cNvGrpSpPr/>
            <p:nvPr/>
          </p:nvGrpSpPr>
          <p:grpSpPr>
            <a:xfrm>
              <a:off x="1485398" y="4309200"/>
              <a:ext cx="231600" cy="834300"/>
              <a:chOff x="1485398" y="4309200"/>
              <a:chExt cx="231600" cy="834300"/>
            </a:xfrm>
          </p:grpSpPr>
          <p:sp>
            <p:nvSpPr>
              <p:cNvPr id="190" name="Google Shape;190;p11"/>
              <p:cNvSpPr/>
              <p:nvPr/>
            </p:nvSpPr>
            <p:spPr>
              <a:xfrm flipH="1">
                <a:off x="148539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1"/>
              <p:cNvSpPr/>
              <p:nvPr/>
            </p:nvSpPr>
            <p:spPr>
              <a:xfrm flipH="1">
                <a:off x="148539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11"/>
              <p:cNvSpPr/>
              <p:nvPr/>
            </p:nvSpPr>
            <p:spPr>
              <a:xfrm flipH="1">
                <a:off x="148539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11"/>
              <p:cNvSpPr/>
              <p:nvPr/>
            </p:nvSpPr>
            <p:spPr>
              <a:xfrm flipH="1">
                <a:off x="148539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4" name="Google Shape;194;p11"/>
            <p:cNvGrpSpPr/>
            <p:nvPr/>
          </p:nvGrpSpPr>
          <p:grpSpPr>
            <a:xfrm>
              <a:off x="4084879" y="4518900"/>
              <a:ext cx="231600" cy="624600"/>
              <a:chOff x="4084879" y="4518900"/>
              <a:chExt cx="231600" cy="624600"/>
            </a:xfrm>
          </p:grpSpPr>
          <p:sp>
            <p:nvSpPr>
              <p:cNvPr id="195" name="Google Shape;195;p11"/>
              <p:cNvSpPr/>
              <p:nvPr/>
            </p:nvSpPr>
            <p:spPr>
              <a:xfrm flipH="1">
                <a:off x="4084879"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1"/>
              <p:cNvSpPr/>
              <p:nvPr/>
            </p:nvSpPr>
            <p:spPr>
              <a:xfrm flipH="1">
                <a:off x="4084879"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1"/>
              <p:cNvSpPr/>
              <p:nvPr/>
            </p:nvSpPr>
            <p:spPr>
              <a:xfrm flipH="1">
                <a:off x="4084879"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8" name="Google Shape;198;p11"/>
            <p:cNvGrpSpPr/>
            <p:nvPr/>
          </p:nvGrpSpPr>
          <p:grpSpPr>
            <a:xfrm>
              <a:off x="2970816" y="4309200"/>
              <a:ext cx="231600" cy="834300"/>
              <a:chOff x="2970816" y="4309200"/>
              <a:chExt cx="231600" cy="834300"/>
            </a:xfrm>
          </p:grpSpPr>
          <p:sp>
            <p:nvSpPr>
              <p:cNvPr id="199" name="Google Shape;199;p11"/>
              <p:cNvSpPr/>
              <p:nvPr/>
            </p:nvSpPr>
            <p:spPr>
              <a:xfrm flipH="1">
                <a:off x="2970816"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11"/>
              <p:cNvSpPr/>
              <p:nvPr/>
            </p:nvSpPr>
            <p:spPr>
              <a:xfrm flipH="1">
                <a:off x="2970816"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11"/>
              <p:cNvSpPr/>
              <p:nvPr/>
            </p:nvSpPr>
            <p:spPr>
              <a:xfrm flipH="1">
                <a:off x="2970816"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11"/>
              <p:cNvSpPr/>
              <p:nvPr/>
            </p:nvSpPr>
            <p:spPr>
              <a:xfrm flipH="1">
                <a:off x="2970816"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3" name="Google Shape;203;p11"/>
            <p:cNvGrpSpPr/>
            <p:nvPr/>
          </p:nvGrpSpPr>
          <p:grpSpPr>
            <a:xfrm>
              <a:off x="4456234" y="4309200"/>
              <a:ext cx="231600" cy="834300"/>
              <a:chOff x="4456234" y="4309200"/>
              <a:chExt cx="231600" cy="834300"/>
            </a:xfrm>
          </p:grpSpPr>
          <p:sp>
            <p:nvSpPr>
              <p:cNvPr id="204" name="Google Shape;204;p11"/>
              <p:cNvSpPr/>
              <p:nvPr/>
            </p:nvSpPr>
            <p:spPr>
              <a:xfrm flipH="1">
                <a:off x="4456234"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11"/>
              <p:cNvSpPr/>
              <p:nvPr/>
            </p:nvSpPr>
            <p:spPr>
              <a:xfrm flipH="1">
                <a:off x="4456234"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11"/>
              <p:cNvSpPr/>
              <p:nvPr/>
            </p:nvSpPr>
            <p:spPr>
              <a:xfrm flipH="1">
                <a:off x="4456234"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11"/>
              <p:cNvSpPr/>
              <p:nvPr/>
            </p:nvSpPr>
            <p:spPr>
              <a:xfrm flipH="1">
                <a:off x="4456234"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8" name="Google Shape;208;p11"/>
            <p:cNvGrpSpPr/>
            <p:nvPr/>
          </p:nvGrpSpPr>
          <p:grpSpPr>
            <a:xfrm>
              <a:off x="4827588" y="4099200"/>
              <a:ext cx="231600" cy="1044300"/>
              <a:chOff x="4827588" y="4099200"/>
              <a:chExt cx="231600" cy="1044300"/>
            </a:xfrm>
          </p:grpSpPr>
          <p:sp>
            <p:nvSpPr>
              <p:cNvPr id="209" name="Google Shape;209;p11"/>
              <p:cNvSpPr/>
              <p:nvPr/>
            </p:nvSpPr>
            <p:spPr>
              <a:xfrm flipH="1">
                <a:off x="482758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11"/>
              <p:cNvSpPr/>
              <p:nvPr/>
            </p:nvSpPr>
            <p:spPr>
              <a:xfrm flipH="1">
                <a:off x="482758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11"/>
              <p:cNvSpPr/>
              <p:nvPr/>
            </p:nvSpPr>
            <p:spPr>
              <a:xfrm flipH="1">
                <a:off x="482758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11"/>
              <p:cNvSpPr/>
              <p:nvPr/>
            </p:nvSpPr>
            <p:spPr>
              <a:xfrm flipH="1">
                <a:off x="4827588"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11"/>
              <p:cNvSpPr/>
              <p:nvPr/>
            </p:nvSpPr>
            <p:spPr>
              <a:xfrm flipH="1">
                <a:off x="482758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4" name="Google Shape;214;p11"/>
            <p:cNvGrpSpPr/>
            <p:nvPr/>
          </p:nvGrpSpPr>
          <p:grpSpPr>
            <a:xfrm>
              <a:off x="5198943" y="4309200"/>
              <a:ext cx="231600" cy="834300"/>
              <a:chOff x="5198943" y="4309200"/>
              <a:chExt cx="231600" cy="834300"/>
            </a:xfrm>
          </p:grpSpPr>
          <p:sp>
            <p:nvSpPr>
              <p:cNvPr id="215" name="Google Shape;215;p11"/>
              <p:cNvSpPr/>
              <p:nvPr/>
            </p:nvSpPr>
            <p:spPr>
              <a:xfrm flipH="1">
                <a:off x="519894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11"/>
              <p:cNvSpPr/>
              <p:nvPr/>
            </p:nvSpPr>
            <p:spPr>
              <a:xfrm flipH="1">
                <a:off x="5198943"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11"/>
              <p:cNvSpPr/>
              <p:nvPr/>
            </p:nvSpPr>
            <p:spPr>
              <a:xfrm flipH="1">
                <a:off x="519894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11"/>
              <p:cNvSpPr/>
              <p:nvPr/>
            </p:nvSpPr>
            <p:spPr>
              <a:xfrm flipH="1">
                <a:off x="519894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9" name="Google Shape;219;p11"/>
            <p:cNvGrpSpPr/>
            <p:nvPr/>
          </p:nvGrpSpPr>
          <p:grpSpPr>
            <a:xfrm>
              <a:off x="5570297" y="4518900"/>
              <a:ext cx="231600" cy="624600"/>
              <a:chOff x="5570297" y="4518900"/>
              <a:chExt cx="231600" cy="624600"/>
            </a:xfrm>
          </p:grpSpPr>
          <p:sp>
            <p:nvSpPr>
              <p:cNvPr id="220" name="Google Shape;220;p11"/>
              <p:cNvSpPr/>
              <p:nvPr/>
            </p:nvSpPr>
            <p:spPr>
              <a:xfrm flipH="1">
                <a:off x="5570297"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11"/>
              <p:cNvSpPr/>
              <p:nvPr/>
            </p:nvSpPr>
            <p:spPr>
              <a:xfrm flipH="1">
                <a:off x="5570297"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11"/>
              <p:cNvSpPr/>
              <p:nvPr/>
            </p:nvSpPr>
            <p:spPr>
              <a:xfrm flipH="1">
                <a:off x="5570297"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3" name="Google Shape;223;p11"/>
            <p:cNvGrpSpPr/>
            <p:nvPr/>
          </p:nvGrpSpPr>
          <p:grpSpPr>
            <a:xfrm>
              <a:off x="5941652" y="4309200"/>
              <a:ext cx="231600" cy="834300"/>
              <a:chOff x="5941652" y="4309200"/>
              <a:chExt cx="231600" cy="834300"/>
            </a:xfrm>
          </p:grpSpPr>
          <p:sp>
            <p:nvSpPr>
              <p:cNvPr id="224" name="Google Shape;224;p11"/>
              <p:cNvSpPr/>
              <p:nvPr/>
            </p:nvSpPr>
            <p:spPr>
              <a:xfrm flipH="1">
                <a:off x="5941652"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11"/>
              <p:cNvSpPr/>
              <p:nvPr/>
            </p:nvSpPr>
            <p:spPr>
              <a:xfrm flipH="1">
                <a:off x="5941652"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11"/>
              <p:cNvSpPr/>
              <p:nvPr/>
            </p:nvSpPr>
            <p:spPr>
              <a:xfrm flipH="1">
                <a:off x="5941652"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11"/>
              <p:cNvSpPr/>
              <p:nvPr/>
            </p:nvSpPr>
            <p:spPr>
              <a:xfrm flipH="1">
                <a:off x="5941652"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8" name="Google Shape;228;p11"/>
            <p:cNvGrpSpPr/>
            <p:nvPr/>
          </p:nvGrpSpPr>
          <p:grpSpPr>
            <a:xfrm>
              <a:off x="6313006" y="4099200"/>
              <a:ext cx="231600" cy="1044300"/>
              <a:chOff x="6313006" y="4099200"/>
              <a:chExt cx="231600" cy="1044300"/>
            </a:xfrm>
          </p:grpSpPr>
          <p:sp>
            <p:nvSpPr>
              <p:cNvPr id="229" name="Google Shape;229;p11"/>
              <p:cNvSpPr/>
              <p:nvPr/>
            </p:nvSpPr>
            <p:spPr>
              <a:xfrm flipH="1">
                <a:off x="6313006"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11"/>
              <p:cNvSpPr/>
              <p:nvPr/>
            </p:nvSpPr>
            <p:spPr>
              <a:xfrm flipH="1">
                <a:off x="6313006"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11"/>
              <p:cNvSpPr/>
              <p:nvPr/>
            </p:nvSpPr>
            <p:spPr>
              <a:xfrm flipH="1">
                <a:off x="6313006"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11"/>
              <p:cNvSpPr/>
              <p:nvPr/>
            </p:nvSpPr>
            <p:spPr>
              <a:xfrm flipH="1">
                <a:off x="6313006"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11"/>
              <p:cNvSpPr/>
              <p:nvPr/>
            </p:nvSpPr>
            <p:spPr>
              <a:xfrm flipH="1">
                <a:off x="6313006"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4" name="Google Shape;234;p11"/>
            <p:cNvGrpSpPr/>
            <p:nvPr/>
          </p:nvGrpSpPr>
          <p:grpSpPr>
            <a:xfrm>
              <a:off x="6684361" y="4309200"/>
              <a:ext cx="231600" cy="834300"/>
              <a:chOff x="6684361" y="4309200"/>
              <a:chExt cx="231600" cy="834300"/>
            </a:xfrm>
          </p:grpSpPr>
          <p:sp>
            <p:nvSpPr>
              <p:cNvPr id="235" name="Google Shape;235;p11"/>
              <p:cNvSpPr/>
              <p:nvPr/>
            </p:nvSpPr>
            <p:spPr>
              <a:xfrm flipH="1">
                <a:off x="6684361"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11"/>
              <p:cNvSpPr/>
              <p:nvPr/>
            </p:nvSpPr>
            <p:spPr>
              <a:xfrm flipH="1">
                <a:off x="6684361"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11"/>
              <p:cNvSpPr/>
              <p:nvPr/>
            </p:nvSpPr>
            <p:spPr>
              <a:xfrm flipH="1">
                <a:off x="6684361"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11"/>
              <p:cNvSpPr/>
              <p:nvPr/>
            </p:nvSpPr>
            <p:spPr>
              <a:xfrm flipH="1">
                <a:off x="6684361"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9" name="Google Shape;239;p11"/>
            <p:cNvGrpSpPr/>
            <p:nvPr/>
          </p:nvGrpSpPr>
          <p:grpSpPr>
            <a:xfrm>
              <a:off x="7055715" y="4518900"/>
              <a:ext cx="231600" cy="624600"/>
              <a:chOff x="7055715" y="4518900"/>
              <a:chExt cx="231600" cy="624600"/>
            </a:xfrm>
          </p:grpSpPr>
          <p:sp>
            <p:nvSpPr>
              <p:cNvPr id="240" name="Google Shape;240;p11"/>
              <p:cNvSpPr/>
              <p:nvPr/>
            </p:nvSpPr>
            <p:spPr>
              <a:xfrm flipH="1">
                <a:off x="7055715"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11"/>
              <p:cNvSpPr/>
              <p:nvPr/>
            </p:nvSpPr>
            <p:spPr>
              <a:xfrm flipH="1">
                <a:off x="7055715"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11"/>
              <p:cNvSpPr/>
              <p:nvPr/>
            </p:nvSpPr>
            <p:spPr>
              <a:xfrm flipH="1">
                <a:off x="7055715"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3" name="Google Shape;243;p11"/>
            <p:cNvGrpSpPr/>
            <p:nvPr/>
          </p:nvGrpSpPr>
          <p:grpSpPr>
            <a:xfrm>
              <a:off x="7798424" y="4099200"/>
              <a:ext cx="231600" cy="1044300"/>
              <a:chOff x="7798424" y="4099200"/>
              <a:chExt cx="231600" cy="1044300"/>
            </a:xfrm>
          </p:grpSpPr>
          <p:sp>
            <p:nvSpPr>
              <p:cNvPr id="244" name="Google Shape;244;p11"/>
              <p:cNvSpPr/>
              <p:nvPr/>
            </p:nvSpPr>
            <p:spPr>
              <a:xfrm flipH="1">
                <a:off x="7798424"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11"/>
              <p:cNvSpPr/>
              <p:nvPr/>
            </p:nvSpPr>
            <p:spPr>
              <a:xfrm flipH="1">
                <a:off x="7798424"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11"/>
              <p:cNvSpPr/>
              <p:nvPr/>
            </p:nvSpPr>
            <p:spPr>
              <a:xfrm flipH="1">
                <a:off x="7798424"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11"/>
              <p:cNvSpPr/>
              <p:nvPr/>
            </p:nvSpPr>
            <p:spPr>
              <a:xfrm flipH="1">
                <a:off x="7798424"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11"/>
              <p:cNvSpPr/>
              <p:nvPr/>
            </p:nvSpPr>
            <p:spPr>
              <a:xfrm flipH="1">
                <a:off x="7798424"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9" name="Google Shape;249;p11"/>
            <p:cNvGrpSpPr/>
            <p:nvPr/>
          </p:nvGrpSpPr>
          <p:grpSpPr>
            <a:xfrm>
              <a:off x="8169779" y="4309200"/>
              <a:ext cx="231600" cy="834300"/>
              <a:chOff x="8169779" y="4309200"/>
              <a:chExt cx="231600" cy="834300"/>
            </a:xfrm>
          </p:grpSpPr>
          <p:sp>
            <p:nvSpPr>
              <p:cNvPr id="250" name="Google Shape;250;p11"/>
              <p:cNvSpPr/>
              <p:nvPr/>
            </p:nvSpPr>
            <p:spPr>
              <a:xfrm flipH="1">
                <a:off x="8169779"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11"/>
              <p:cNvSpPr/>
              <p:nvPr/>
            </p:nvSpPr>
            <p:spPr>
              <a:xfrm flipH="1">
                <a:off x="8169779"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11"/>
              <p:cNvSpPr/>
              <p:nvPr/>
            </p:nvSpPr>
            <p:spPr>
              <a:xfrm flipH="1">
                <a:off x="8169779"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1"/>
              <p:cNvSpPr/>
              <p:nvPr/>
            </p:nvSpPr>
            <p:spPr>
              <a:xfrm flipH="1">
                <a:off x="8169779"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4" name="Google Shape;254;p11"/>
            <p:cNvGrpSpPr/>
            <p:nvPr/>
          </p:nvGrpSpPr>
          <p:grpSpPr>
            <a:xfrm>
              <a:off x="7427070" y="4309200"/>
              <a:ext cx="231600" cy="834300"/>
              <a:chOff x="7427070" y="4309200"/>
              <a:chExt cx="231600" cy="834300"/>
            </a:xfrm>
          </p:grpSpPr>
          <p:sp>
            <p:nvSpPr>
              <p:cNvPr id="255" name="Google Shape;255;p11"/>
              <p:cNvSpPr/>
              <p:nvPr/>
            </p:nvSpPr>
            <p:spPr>
              <a:xfrm flipH="1">
                <a:off x="7427070"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11"/>
              <p:cNvSpPr/>
              <p:nvPr/>
            </p:nvSpPr>
            <p:spPr>
              <a:xfrm flipH="1">
                <a:off x="7427070"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11"/>
              <p:cNvSpPr/>
              <p:nvPr/>
            </p:nvSpPr>
            <p:spPr>
              <a:xfrm flipH="1">
                <a:off x="7427070"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11"/>
              <p:cNvSpPr/>
              <p:nvPr/>
            </p:nvSpPr>
            <p:spPr>
              <a:xfrm flipH="1">
                <a:off x="7427070"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9" name="Google Shape;259;p11"/>
            <p:cNvGrpSpPr/>
            <p:nvPr/>
          </p:nvGrpSpPr>
          <p:grpSpPr>
            <a:xfrm>
              <a:off x="8541133" y="4518900"/>
              <a:ext cx="231600" cy="624600"/>
              <a:chOff x="8541133" y="4518900"/>
              <a:chExt cx="231600" cy="624600"/>
            </a:xfrm>
          </p:grpSpPr>
          <p:sp>
            <p:nvSpPr>
              <p:cNvPr id="260" name="Google Shape;260;p11"/>
              <p:cNvSpPr/>
              <p:nvPr/>
            </p:nvSpPr>
            <p:spPr>
              <a:xfrm flipH="1">
                <a:off x="854113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11"/>
              <p:cNvSpPr/>
              <p:nvPr/>
            </p:nvSpPr>
            <p:spPr>
              <a:xfrm flipH="1">
                <a:off x="854113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11"/>
              <p:cNvSpPr/>
              <p:nvPr/>
            </p:nvSpPr>
            <p:spPr>
              <a:xfrm flipH="1">
                <a:off x="854113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3" name="Google Shape;263;p11"/>
            <p:cNvGrpSpPr/>
            <p:nvPr/>
          </p:nvGrpSpPr>
          <p:grpSpPr>
            <a:xfrm>
              <a:off x="8912488" y="4309200"/>
              <a:ext cx="231600" cy="834300"/>
              <a:chOff x="8912488" y="4309200"/>
              <a:chExt cx="231600" cy="834300"/>
            </a:xfrm>
          </p:grpSpPr>
          <p:sp>
            <p:nvSpPr>
              <p:cNvPr id="264" name="Google Shape;264;p11"/>
              <p:cNvSpPr/>
              <p:nvPr/>
            </p:nvSpPr>
            <p:spPr>
              <a:xfrm flipH="1">
                <a:off x="891248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11"/>
              <p:cNvSpPr/>
              <p:nvPr/>
            </p:nvSpPr>
            <p:spPr>
              <a:xfrm flipH="1">
                <a:off x="891248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11"/>
              <p:cNvSpPr/>
              <p:nvPr/>
            </p:nvSpPr>
            <p:spPr>
              <a:xfrm flipH="1">
                <a:off x="891248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11"/>
              <p:cNvSpPr/>
              <p:nvPr/>
            </p:nvSpPr>
            <p:spPr>
              <a:xfrm flipH="1">
                <a:off x="891248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68" name="Google Shape;268;p11"/>
          <p:cNvSpPr txBox="1"/>
          <p:nvPr>
            <p:ph hasCustomPrompt="1" type="title"/>
          </p:nvPr>
        </p:nvSpPr>
        <p:spPr>
          <a:xfrm>
            <a:off x="1388625" y="772725"/>
            <a:ext cx="6366900" cy="18633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lt1"/>
              </a:buClr>
              <a:buSzPts val="8000"/>
              <a:buNone/>
              <a:defRPr sz="8000">
                <a:solidFill>
                  <a:schemeClr val="lt1"/>
                </a:solidFill>
              </a:defRPr>
            </a:lvl1pPr>
            <a:lvl2pPr lvl="1" algn="ctr">
              <a:spcBef>
                <a:spcPts val="0"/>
              </a:spcBef>
              <a:spcAft>
                <a:spcPts val="0"/>
              </a:spcAft>
              <a:buClr>
                <a:schemeClr val="lt1"/>
              </a:buClr>
              <a:buSzPts val="8000"/>
              <a:buNone/>
              <a:defRPr sz="8000">
                <a:solidFill>
                  <a:schemeClr val="lt1"/>
                </a:solidFill>
              </a:defRPr>
            </a:lvl2pPr>
            <a:lvl3pPr lvl="2" algn="ctr">
              <a:spcBef>
                <a:spcPts val="0"/>
              </a:spcBef>
              <a:spcAft>
                <a:spcPts val="0"/>
              </a:spcAft>
              <a:buClr>
                <a:schemeClr val="lt1"/>
              </a:buClr>
              <a:buSzPts val="8000"/>
              <a:buNone/>
              <a:defRPr sz="8000">
                <a:solidFill>
                  <a:schemeClr val="lt1"/>
                </a:solidFill>
              </a:defRPr>
            </a:lvl3pPr>
            <a:lvl4pPr lvl="3" algn="ctr">
              <a:spcBef>
                <a:spcPts val="0"/>
              </a:spcBef>
              <a:spcAft>
                <a:spcPts val="0"/>
              </a:spcAft>
              <a:buClr>
                <a:schemeClr val="lt1"/>
              </a:buClr>
              <a:buSzPts val="8000"/>
              <a:buNone/>
              <a:defRPr sz="8000">
                <a:solidFill>
                  <a:schemeClr val="lt1"/>
                </a:solidFill>
              </a:defRPr>
            </a:lvl4pPr>
            <a:lvl5pPr lvl="4" algn="ctr">
              <a:spcBef>
                <a:spcPts val="0"/>
              </a:spcBef>
              <a:spcAft>
                <a:spcPts val="0"/>
              </a:spcAft>
              <a:buClr>
                <a:schemeClr val="lt1"/>
              </a:buClr>
              <a:buSzPts val="8000"/>
              <a:buNone/>
              <a:defRPr sz="8000">
                <a:solidFill>
                  <a:schemeClr val="lt1"/>
                </a:solidFill>
              </a:defRPr>
            </a:lvl5pPr>
            <a:lvl6pPr lvl="5" algn="ctr">
              <a:spcBef>
                <a:spcPts val="0"/>
              </a:spcBef>
              <a:spcAft>
                <a:spcPts val="0"/>
              </a:spcAft>
              <a:buClr>
                <a:schemeClr val="lt1"/>
              </a:buClr>
              <a:buSzPts val="8000"/>
              <a:buNone/>
              <a:defRPr sz="8000">
                <a:solidFill>
                  <a:schemeClr val="lt1"/>
                </a:solidFill>
              </a:defRPr>
            </a:lvl6pPr>
            <a:lvl7pPr lvl="6" algn="ctr">
              <a:spcBef>
                <a:spcPts val="0"/>
              </a:spcBef>
              <a:spcAft>
                <a:spcPts val="0"/>
              </a:spcAft>
              <a:buClr>
                <a:schemeClr val="lt1"/>
              </a:buClr>
              <a:buSzPts val="8000"/>
              <a:buNone/>
              <a:defRPr sz="8000">
                <a:solidFill>
                  <a:schemeClr val="lt1"/>
                </a:solidFill>
              </a:defRPr>
            </a:lvl7pPr>
            <a:lvl8pPr lvl="7" algn="ctr">
              <a:spcBef>
                <a:spcPts val="0"/>
              </a:spcBef>
              <a:spcAft>
                <a:spcPts val="0"/>
              </a:spcAft>
              <a:buClr>
                <a:schemeClr val="lt1"/>
              </a:buClr>
              <a:buSzPts val="8000"/>
              <a:buNone/>
              <a:defRPr sz="8000">
                <a:solidFill>
                  <a:schemeClr val="lt1"/>
                </a:solidFill>
              </a:defRPr>
            </a:lvl8pPr>
            <a:lvl9pPr lvl="8" algn="ctr">
              <a:spcBef>
                <a:spcPts val="0"/>
              </a:spcBef>
              <a:spcAft>
                <a:spcPts val="0"/>
              </a:spcAft>
              <a:buClr>
                <a:schemeClr val="lt1"/>
              </a:buClr>
              <a:buSzPts val="8000"/>
              <a:buNone/>
              <a:defRPr sz="8000">
                <a:solidFill>
                  <a:schemeClr val="lt1"/>
                </a:solidFill>
              </a:defRPr>
            </a:lvl9pPr>
          </a:lstStyle>
          <a:p>
            <a:r>
              <a:t>xx%</a:t>
            </a:r>
          </a:p>
        </p:txBody>
      </p:sp>
      <p:sp>
        <p:nvSpPr>
          <p:cNvPr id="269" name="Google Shape;269;p11"/>
          <p:cNvSpPr txBox="1"/>
          <p:nvPr>
            <p:ph idx="1" type="body"/>
          </p:nvPr>
        </p:nvSpPr>
        <p:spPr>
          <a:xfrm>
            <a:off x="1388625" y="2712300"/>
            <a:ext cx="6366900" cy="1111200"/>
          </a:xfrm>
          <a:prstGeom prst="rect">
            <a:avLst/>
          </a:prstGeom>
        </p:spPr>
        <p:txBody>
          <a:bodyPr anchorCtr="0" anchor="t" bIns="91425" lIns="91425" spcFirstLastPara="1" rIns="91425" wrap="square" tIns="91425">
            <a:normAutofit/>
          </a:bodyPr>
          <a:lstStyle>
            <a:lvl1pPr indent="-311150" lvl="0" marL="457200" algn="ctr">
              <a:spcBef>
                <a:spcPts val="0"/>
              </a:spcBef>
              <a:spcAft>
                <a:spcPts val="0"/>
              </a:spcAft>
              <a:buClr>
                <a:schemeClr val="lt1"/>
              </a:buClr>
              <a:buSzPts val="1300"/>
              <a:buChar char="●"/>
              <a:defRPr>
                <a:solidFill>
                  <a:schemeClr val="lt1"/>
                </a:solidFill>
              </a:defRPr>
            </a:lvl1pPr>
            <a:lvl2pPr indent="-298450" lvl="1" marL="914400" algn="ctr">
              <a:spcBef>
                <a:spcPts val="0"/>
              </a:spcBef>
              <a:spcAft>
                <a:spcPts val="0"/>
              </a:spcAft>
              <a:buClr>
                <a:schemeClr val="lt1"/>
              </a:buClr>
              <a:buSzPts val="1100"/>
              <a:buChar char="○"/>
              <a:defRPr>
                <a:solidFill>
                  <a:schemeClr val="lt1"/>
                </a:solidFill>
              </a:defRPr>
            </a:lvl2pPr>
            <a:lvl3pPr indent="-298450" lvl="2" marL="1371600" algn="ctr">
              <a:spcBef>
                <a:spcPts val="0"/>
              </a:spcBef>
              <a:spcAft>
                <a:spcPts val="0"/>
              </a:spcAft>
              <a:buClr>
                <a:schemeClr val="lt1"/>
              </a:buClr>
              <a:buSzPts val="1100"/>
              <a:buChar char="■"/>
              <a:defRPr>
                <a:solidFill>
                  <a:schemeClr val="lt1"/>
                </a:solidFill>
              </a:defRPr>
            </a:lvl3pPr>
            <a:lvl4pPr indent="-298450" lvl="3" marL="1828800" algn="ctr">
              <a:spcBef>
                <a:spcPts val="0"/>
              </a:spcBef>
              <a:spcAft>
                <a:spcPts val="0"/>
              </a:spcAft>
              <a:buClr>
                <a:schemeClr val="lt1"/>
              </a:buClr>
              <a:buSzPts val="1100"/>
              <a:buChar char="●"/>
              <a:defRPr>
                <a:solidFill>
                  <a:schemeClr val="lt1"/>
                </a:solidFill>
              </a:defRPr>
            </a:lvl4pPr>
            <a:lvl5pPr indent="-298450" lvl="4" marL="2286000" algn="ctr">
              <a:spcBef>
                <a:spcPts val="0"/>
              </a:spcBef>
              <a:spcAft>
                <a:spcPts val="0"/>
              </a:spcAft>
              <a:buClr>
                <a:schemeClr val="lt1"/>
              </a:buClr>
              <a:buSzPts val="1100"/>
              <a:buChar char="○"/>
              <a:defRPr>
                <a:solidFill>
                  <a:schemeClr val="lt1"/>
                </a:solidFill>
              </a:defRPr>
            </a:lvl5pPr>
            <a:lvl6pPr indent="-298450" lvl="5" marL="2743200" algn="ctr">
              <a:spcBef>
                <a:spcPts val="0"/>
              </a:spcBef>
              <a:spcAft>
                <a:spcPts val="0"/>
              </a:spcAft>
              <a:buClr>
                <a:schemeClr val="lt1"/>
              </a:buClr>
              <a:buSzPts val="1100"/>
              <a:buChar char="■"/>
              <a:defRPr>
                <a:solidFill>
                  <a:schemeClr val="lt1"/>
                </a:solidFill>
              </a:defRPr>
            </a:lvl6pPr>
            <a:lvl7pPr indent="-298450" lvl="6" marL="3200400" algn="ctr">
              <a:spcBef>
                <a:spcPts val="0"/>
              </a:spcBef>
              <a:spcAft>
                <a:spcPts val="0"/>
              </a:spcAft>
              <a:buClr>
                <a:schemeClr val="lt1"/>
              </a:buClr>
              <a:buSzPts val="1100"/>
              <a:buChar char="●"/>
              <a:defRPr>
                <a:solidFill>
                  <a:schemeClr val="lt1"/>
                </a:solidFill>
              </a:defRPr>
            </a:lvl7pPr>
            <a:lvl8pPr indent="-298450" lvl="7" marL="3657600" algn="ctr">
              <a:spcBef>
                <a:spcPts val="0"/>
              </a:spcBef>
              <a:spcAft>
                <a:spcPts val="0"/>
              </a:spcAft>
              <a:buClr>
                <a:schemeClr val="lt1"/>
              </a:buClr>
              <a:buSzPts val="1100"/>
              <a:buChar char="○"/>
              <a:defRPr>
                <a:solidFill>
                  <a:schemeClr val="lt1"/>
                </a:solidFill>
              </a:defRPr>
            </a:lvl8pPr>
            <a:lvl9pPr indent="-298450" lvl="8" marL="4114800" algn="ctr">
              <a:spcBef>
                <a:spcPts val="0"/>
              </a:spcBef>
              <a:spcAft>
                <a:spcPts val="0"/>
              </a:spcAft>
              <a:buClr>
                <a:schemeClr val="lt1"/>
              </a:buClr>
              <a:buSzPts val="1100"/>
              <a:buChar char="■"/>
              <a:defRPr>
                <a:solidFill>
                  <a:schemeClr val="lt1"/>
                </a:solidFill>
              </a:defRPr>
            </a:lvl9pPr>
          </a:lstStyle>
          <a:p/>
        </p:txBody>
      </p:sp>
      <p:sp>
        <p:nvSpPr>
          <p:cNvPr id="270" name="Google Shape;270;p11"/>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1" name="Shape 271"/>
        <p:cNvGrpSpPr/>
        <p:nvPr/>
      </p:nvGrpSpPr>
      <p:grpSpPr>
        <a:xfrm>
          <a:off x="0" y="0"/>
          <a:ext cx="0" cy="0"/>
          <a:chOff x="0" y="0"/>
          <a:chExt cx="0" cy="0"/>
        </a:xfrm>
      </p:grpSpPr>
      <p:sp>
        <p:nvSpPr>
          <p:cNvPr id="272" name="Google Shape;272;p12"/>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273" name="Shape 273"/>
        <p:cNvGrpSpPr/>
        <p:nvPr/>
      </p:nvGrpSpPr>
      <p:grpSpPr>
        <a:xfrm>
          <a:off x="0" y="0"/>
          <a:ext cx="0" cy="0"/>
          <a:chOff x="0" y="0"/>
          <a:chExt cx="0" cy="0"/>
        </a:xfrm>
      </p:grpSpPr>
      <p:sp>
        <p:nvSpPr>
          <p:cNvPr id="274" name="Google Shape;274;p13"/>
          <p:cNvSpPr txBox="1"/>
          <p:nvPr>
            <p:ph type="title"/>
          </p:nvPr>
        </p:nvSpPr>
        <p:spPr>
          <a:xfrm>
            <a:off x="228600" y="136525"/>
            <a:ext cx="1504200" cy="581100"/>
          </a:xfrm>
          <a:prstGeom prst="rect">
            <a:avLst/>
          </a:prstGeom>
          <a:noFill/>
          <a:ln>
            <a:noFill/>
          </a:ln>
        </p:spPr>
        <p:txBody>
          <a:bodyPr anchorCtr="0" anchor="b" bIns="22850" lIns="45725" spcFirstLastPara="1" rIns="45725" wrap="square" tIns="22850">
            <a:normAutofit/>
          </a:bodyPr>
          <a:lstStyle>
            <a:lvl1pPr lvl="0" rtl="0" algn="l">
              <a:spcBef>
                <a:spcPts val="0"/>
              </a:spcBef>
              <a:spcAft>
                <a:spcPts val="0"/>
              </a:spcAft>
              <a:buClr>
                <a:schemeClr val="dk1"/>
              </a:buClr>
              <a:buSzPts val="1000"/>
              <a:buFont typeface="Calibri"/>
              <a:buNone/>
              <a:defRPr b="1" sz="1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75" name="Google Shape;275;p13"/>
          <p:cNvSpPr txBox="1"/>
          <p:nvPr>
            <p:ph idx="1" type="body"/>
          </p:nvPr>
        </p:nvSpPr>
        <p:spPr>
          <a:xfrm>
            <a:off x="1787525" y="136525"/>
            <a:ext cx="2555700" cy="2926500"/>
          </a:xfrm>
          <a:prstGeom prst="rect">
            <a:avLst/>
          </a:prstGeom>
          <a:noFill/>
          <a:ln>
            <a:noFill/>
          </a:ln>
        </p:spPr>
        <p:txBody>
          <a:bodyPr anchorCtr="0" anchor="t" bIns="22850" lIns="45725" spcFirstLastPara="1" rIns="45725" wrap="square" tIns="22850">
            <a:normAutofit/>
          </a:bodyPr>
          <a:lstStyle>
            <a:lvl1pPr indent="-330200" lvl="0" marL="457200" rtl="0" algn="l">
              <a:spcBef>
                <a:spcPts val="300"/>
              </a:spcBef>
              <a:spcAft>
                <a:spcPts val="0"/>
              </a:spcAft>
              <a:buClr>
                <a:schemeClr val="dk1"/>
              </a:buClr>
              <a:buSzPts val="1600"/>
              <a:buChar char="●"/>
              <a:defRPr sz="1600"/>
            </a:lvl1pPr>
            <a:lvl2pPr indent="-317500" lvl="1" marL="914400" rtl="0" algn="l">
              <a:spcBef>
                <a:spcPts val="1200"/>
              </a:spcBef>
              <a:spcAft>
                <a:spcPts val="0"/>
              </a:spcAft>
              <a:buClr>
                <a:schemeClr val="dk1"/>
              </a:buClr>
              <a:buSzPts val="1400"/>
              <a:buChar char="○"/>
              <a:defRPr sz="1400"/>
            </a:lvl2pPr>
            <a:lvl3pPr indent="-304800" lvl="2" marL="1371600" rtl="0" algn="l">
              <a:spcBef>
                <a:spcPts val="1200"/>
              </a:spcBef>
              <a:spcAft>
                <a:spcPts val="0"/>
              </a:spcAft>
              <a:buClr>
                <a:schemeClr val="dk1"/>
              </a:buClr>
              <a:buSzPts val="1200"/>
              <a:buChar char="■"/>
              <a:defRPr sz="1200"/>
            </a:lvl3pPr>
            <a:lvl4pPr indent="-292100" lvl="3" marL="1828800" rtl="0" algn="l">
              <a:spcBef>
                <a:spcPts val="1200"/>
              </a:spcBef>
              <a:spcAft>
                <a:spcPts val="0"/>
              </a:spcAft>
              <a:buClr>
                <a:schemeClr val="dk1"/>
              </a:buClr>
              <a:buSzPts val="1000"/>
              <a:buChar char="●"/>
              <a:defRPr sz="1000"/>
            </a:lvl4pPr>
            <a:lvl5pPr indent="-292100" lvl="4" marL="2286000" rtl="0" algn="l">
              <a:spcBef>
                <a:spcPts val="1200"/>
              </a:spcBef>
              <a:spcAft>
                <a:spcPts val="0"/>
              </a:spcAft>
              <a:buClr>
                <a:schemeClr val="dk1"/>
              </a:buClr>
              <a:buSzPts val="1000"/>
              <a:buChar char="○"/>
              <a:defRPr sz="1000"/>
            </a:lvl5pPr>
            <a:lvl6pPr indent="-292100" lvl="5" marL="2743200" rtl="0" algn="l">
              <a:spcBef>
                <a:spcPts val="1200"/>
              </a:spcBef>
              <a:spcAft>
                <a:spcPts val="0"/>
              </a:spcAft>
              <a:buClr>
                <a:schemeClr val="dk1"/>
              </a:buClr>
              <a:buSzPts val="1000"/>
              <a:buChar char="■"/>
              <a:defRPr sz="1000"/>
            </a:lvl6pPr>
            <a:lvl7pPr indent="-292100" lvl="6" marL="3200400" rtl="0" algn="l">
              <a:spcBef>
                <a:spcPts val="1200"/>
              </a:spcBef>
              <a:spcAft>
                <a:spcPts val="0"/>
              </a:spcAft>
              <a:buClr>
                <a:schemeClr val="dk1"/>
              </a:buClr>
              <a:buSzPts val="1000"/>
              <a:buChar char="●"/>
              <a:defRPr sz="1000"/>
            </a:lvl7pPr>
            <a:lvl8pPr indent="-292100" lvl="7" marL="3657600" rtl="0" algn="l">
              <a:spcBef>
                <a:spcPts val="1200"/>
              </a:spcBef>
              <a:spcAft>
                <a:spcPts val="0"/>
              </a:spcAft>
              <a:buClr>
                <a:schemeClr val="dk1"/>
              </a:buClr>
              <a:buSzPts val="1000"/>
              <a:buChar char="○"/>
              <a:defRPr sz="1000"/>
            </a:lvl8pPr>
            <a:lvl9pPr indent="-292100" lvl="8" marL="4114800" rtl="0" algn="l">
              <a:spcBef>
                <a:spcPts val="1200"/>
              </a:spcBef>
              <a:spcAft>
                <a:spcPts val="1200"/>
              </a:spcAft>
              <a:buClr>
                <a:schemeClr val="dk1"/>
              </a:buClr>
              <a:buSzPts val="1000"/>
              <a:buChar char="■"/>
              <a:defRPr sz="1000"/>
            </a:lvl9pPr>
          </a:lstStyle>
          <a:p/>
        </p:txBody>
      </p:sp>
      <p:sp>
        <p:nvSpPr>
          <p:cNvPr id="276" name="Google Shape;276;p13"/>
          <p:cNvSpPr txBox="1"/>
          <p:nvPr>
            <p:ph idx="2" type="body"/>
          </p:nvPr>
        </p:nvSpPr>
        <p:spPr>
          <a:xfrm>
            <a:off x="228600" y="717550"/>
            <a:ext cx="1504200" cy="2345700"/>
          </a:xfrm>
          <a:prstGeom prst="rect">
            <a:avLst/>
          </a:prstGeom>
          <a:noFill/>
          <a:ln>
            <a:noFill/>
          </a:ln>
        </p:spPr>
        <p:txBody>
          <a:bodyPr anchorCtr="0" anchor="t" bIns="22850" lIns="45725" spcFirstLastPara="1" rIns="45725" wrap="square" tIns="22850">
            <a:normAutofit/>
          </a:bodyPr>
          <a:lstStyle>
            <a:lvl1pPr indent="-228600" lvl="0" marL="457200" rtl="0" algn="l">
              <a:spcBef>
                <a:spcPts val="200"/>
              </a:spcBef>
              <a:spcAft>
                <a:spcPts val="0"/>
              </a:spcAft>
              <a:buClr>
                <a:schemeClr val="dk1"/>
              </a:buClr>
              <a:buSzPts val="700"/>
              <a:buNone/>
              <a:defRPr sz="700"/>
            </a:lvl1pPr>
            <a:lvl2pPr indent="-228600" lvl="1" marL="914400" rtl="0" algn="l">
              <a:spcBef>
                <a:spcPts val="1200"/>
              </a:spcBef>
              <a:spcAft>
                <a:spcPts val="0"/>
              </a:spcAft>
              <a:buClr>
                <a:schemeClr val="dk1"/>
              </a:buClr>
              <a:buSzPts val="600"/>
              <a:buNone/>
              <a:defRPr sz="600"/>
            </a:lvl2pPr>
            <a:lvl3pPr indent="-228600" lvl="2" marL="1371600" rtl="0" algn="l">
              <a:spcBef>
                <a:spcPts val="1200"/>
              </a:spcBef>
              <a:spcAft>
                <a:spcPts val="0"/>
              </a:spcAft>
              <a:buClr>
                <a:schemeClr val="dk1"/>
              </a:buClr>
              <a:buSzPts val="500"/>
              <a:buNone/>
              <a:defRPr sz="500"/>
            </a:lvl3pPr>
            <a:lvl4pPr indent="-228600" lvl="3" marL="1828800" rtl="0" algn="l">
              <a:spcBef>
                <a:spcPts val="1200"/>
              </a:spcBef>
              <a:spcAft>
                <a:spcPts val="0"/>
              </a:spcAft>
              <a:buClr>
                <a:schemeClr val="dk1"/>
              </a:buClr>
              <a:buSzPts val="500"/>
              <a:buNone/>
              <a:defRPr sz="500"/>
            </a:lvl4pPr>
            <a:lvl5pPr indent="-228600" lvl="4" marL="2286000" rtl="0" algn="l">
              <a:spcBef>
                <a:spcPts val="1200"/>
              </a:spcBef>
              <a:spcAft>
                <a:spcPts val="0"/>
              </a:spcAft>
              <a:buClr>
                <a:schemeClr val="dk1"/>
              </a:buClr>
              <a:buSzPts val="500"/>
              <a:buNone/>
              <a:defRPr sz="500"/>
            </a:lvl5pPr>
            <a:lvl6pPr indent="-228600" lvl="5" marL="2743200" rtl="0" algn="l">
              <a:spcBef>
                <a:spcPts val="1200"/>
              </a:spcBef>
              <a:spcAft>
                <a:spcPts val="0"/>
              </a:spcAft>
              <a:buClr>
                <a:schemeClr val="dk1"/>
              </a:buClr>
              <a:buSzPts val="500"/>
              <a:buNone/>
              <a:defRPr sz="500"/>
            </a:lvl6pPr>
            <a:lvl7pPr indent="-228600" lvl="6" marL="3200400" rtl="0" algn="l">
              <a:spcBef>
                <a:spcPts val="1200"/>
              </a:spcBef>
              <a:spcAft>
                <a:spcPts val="0"/>
              </a:spcAft>
              <a:buClr>
                <a:schemeClr val="dk1"/>
              </a:buClr>
              <a:buSzPts val="500"/>
              <a:buNone/>
              <a:defRPr sz="500"/>
            </a:lvl7pPr>
            <a:lvl8pPr indent="-228600" lvl="7" marL="3657600" rtl="0" algn="l">
              <a:spcBef>
                <a:spcPts val="1200"/>
              </a:spcBef>
              <a:spcAft>
                <a:spcPts val="0"/>
              </a:spcAft>
              <a:buClr>
                <a:schemeClr val="dk1"/>
              </a:buClr>
              <a:buSzPts val="500"/>
              <a:buNone/>
              <a:defRPr sz="500"/>
            </a:lvl8pPr>
            <a:lvl9pPr indent="-228600" lvl="8" marL="4114800" rtl="0" algn="l">
              <a:spcBef>
                <a:spcPts val="1200"/>
              </a:spcBef>
              <a:spcAft>
                <a:spcPts val="1200"/>
              </a:spcAft>
              <a:buClr>
                <a:schemeClr val="dk1"/>
              </a:buClr>
              <a:buSzPts val="500"/>
              <a:buNone/>
              <a:defRPr sz="500"/>
            </a:lvl9pPr>
          </a:lstStyle>
          <a:p/>
        </p:txBody>
      </p:sp>
      <p:sp>
        <p:nvSpPr>
          <p:cNvPr id="277" name="Google Shape;277;p13"/>
          <p:cNvSpPr txBox="1"/>
          <p:nvPr>
            <p:ph idx="10" type="dt"/>
          </p:nvPr>
        </p:nvSpPr>
        <p:spPr>
          <a:xfrm>
            <a:off x="228600" y="3178175"/>
            <a:ext cx="1066800" cy="182400"/>
          </a:xfrm>
          <a:prstGeom prst="rect">
            <a:avLst/>
          </a:prstGeom>
          <a:noFill/>
          <a:ln>
            <a:noFill/>
          </a:ln>
        </p:spPr>
        <p:txBody>
          <a:bodyPr anchorCtr="0" anchor="ctr" bIns="22850" lIns="45725" spcFirstLastPara="1" rIns="45725" wrap="square" tIns="22850">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278" name="Google Shape;278;p13"/>
          <p:cNvSpPr txBox="1"/>
          <p:nvPr>
            <p:ph idx="11" type="ftr"/>
          </p:nvPr>
        </p:nvSpPr>
        <p:spPr>
          <a:xfrm>
            <a:off x="1562100" y="3178175"/>
            <a:ext cx="1447800" cy="182400"/>
          </a:xfrm>
          <a:prstGeom prst="rect">
            <a:avLst/>
          </a:prstGeom>
          <a:noFill/>
          <a:ln>
            <a:noFill/>
          </a:ln>
        </p:spPr>
        <p:txBody>
          <a:bodyPr anchorCtr="0" anchor="ctr" bIns="22850" lIns="45725" spcFirstLastPara="1" rIns="45725" wrap="square" tIns="22850">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279" name="Google Shape;279;p13"/>
          <p:cNvSpPr txBox="1"/>
          <p:nvPr>
            <p:ph idx="12" type="sldNum"/>
          </p:nvPr>
        </p:nvSpPr>
        <p:spPr>
          <a:xfrm>
            <a:off x="3276600" y="3178175"/>
            <a:ext cx="1066800" cy="182400"/>
          </a:xfrm>
          <a:prstGeom prst="rect">
            <a:avLst/>
          </a:prstGeom>
          <a:noFill/>
          <a:ln>
            <a:noFill/>
          </a:ln>
        </p:spPr>
        <p:txBody>
          <a:bodyPr anchorCtr="0" anchor="ctr" bIns="22850" lIns="45725" spcFirstLastPara="1" rIns="45725" wrap="square" tIns="22850">
            <a:normAutofit lnSpcReduction="10000"/>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9" name="Shape 49"/>
        <p:cNvGrpSpPr/>
        <p:nvPr/>
      </p:nvGrpSpPr>
      <p:grpSpPr>
        <a:xfrm>
          <a:off x="0" y="0"/>
          <a:ext cx="0" cy="0"/>
          <a:chOff x="0" y="0"/>
          <a:chExt cx="0" cy="0"/>
        </a:xfrm>
      </p:grpSpPr>
      <p:grpSp>
        <p:nvGrpSpPr>
          <p:cNvPr id="50" name="Google Shape;50;p3"/>
          <p:cNvGrpSpPr/>
          <p:nvPr/>
        </p:nvGrpSpPr>
        <p:grpSpPr>
          <a:xfrm>
            <a:off x="146769" y="3406"/>
            <a:ext cx="1233215" cy="1384535"/>
            <a:chOff x="146769" y="3406"/>
            <a:chExt cx="1233215" cy="1384535"/>
          </a:xfrm>
        </p:grpSpPr>
        <p:grpSp>
          <p:nvGrpSpPr>
            <p:cNvPr id="51" name="Google Shape;51;p3"/>
            <p:cNvGrpSpPr/>
            <p:nvPr/>
          </p:nvGrpSpPr>
          <p:grpSpPr>
            <a:xfrm>
              <a:off x="1063183" y="3406"/>
              <a:ext cx="316800" cy="688513"/>
              <a:chOff x="1063183" y="3406"/>
              <a:chExt cx="316800" cy="688513"/>
            </a:xfrm>
          </p:grpSpPr>
          <p:sp>
            <p:nvSpPr>
              <p:cNvPr id="52" name="Google Shape;52;p3"/>
              <p:cNvSpPr/>
              <p:nvPr/>
            </p:nvSpPr>
            <p:spPr>
              <a:xfrm rot="10800000">
                <a:off x="1063183"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3"/>
              <p:cNvSpPr/>
              <p:nvPr/>
            </p:nvSpPr>
            <p:spPr>
              <a:xfrm rot="10800000">
                <a:off x="1063183"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4" name="Google Shape;54;p3"/>
            <p:cNvGrpSpPr/>
            <p:nvPr/>
          </p:nvGrpSpPr>
          <p:grpSpPr>
            <a:xfrm>
              <a:off x="604976" y="3406"/>
              <a:ext cx="316800" cy="1036524"/>
              <a:chOff x="604976" y="3406"/>
              <a:chExt cx="316800" cy="1036524"/>
            </a:xfrm>
          </p:grpSpPr>
          <p:sp>
            <p:nvSpPr>
              <p:cNvPr id="55" name="Google Shape;55;p3"/>
              <p:cNvSpPr/>
              <p:nvPr/>
            </p:nvSpPr>
            <p:spPr>
              <a:xfrm rot="10800000">
                <a:off x="604976"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3"/>
              <p:cNvSpPr/>
              <p:nvPr/>
            </p:nvSpPr>
            <p:spPr>
              <a:xfrm rot="10800000">
                <a:off x="604976" y="3430"/>
                <a:ext cx="316800" cy="1036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3"/>
              <p:cNvSpPr/>
              <p:nvPr/>
            </p:nvSpPr>
            <p:spPr>
              <a:xfrm rot="10800000">
                <a:off x="604976"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8" name="Google Shape;58;p3"/>
            <p:cNvGrpSpPr/>
            <p:nvPr/>
          </p:nvGrpSpPr>
          <p:grpSpPr>
            <a:xfrm>
              <a:off x="146769" y="3406"/>
              <a:ext cx="316800" cy="1384535"/>
              <a:chOff x="146769" y="3406"/>
              <a:chExt cx="316800" cy="1384535"/>
            </a:xfrm>
          </p:grpSpPr>
          <p:sp>
            <p:nvSpPr>
              <p:cNvPr id="59" name="Google Shape;59;p3"/>
              <p:cNvSpPr/>
              <p:nvPr/>
            </p:nvSpPr>
            <p:spPr>
              <a:xfrm rot="10800000">
                <a:off x="146769"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3"/>
              <p:cNvSpPr/>
              <p:nvPr/>
            </p:nvSpPr>
            <p:spPr>
              <a:xfrm rot="10800000">
                <a:off x="146769" y="3441"/>
                <a:ext cx="316800" cy="1384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3"/>
              <p:cNvSpPr/>
              <p:nvPr/>
            </p:nvSpPr>
            <p:spPr>
              <a:xfrm rot="10800000">
                <a:off x="146769" y="3430"/>
                <a:ext cx="316800" cy="1036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3"/>
              <p:cNvSpPr/>
              <p:nvPr/>
            </p:nvSpPr>
            <p:spPr>
              <a:xfrm rot="10800000">
                <a:off x="146769"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63" name="Google Shape;63;p3"/>
          <p:cNvGrpSpPr/>
          <p:nvPr/>
        </p:nvGrpSpPr>
        <p:grpSpPr>
          <a:xfrm>
            <a:off x="6775084" y="2904008"/>
            <a:ext cx="2186148" cy="2239500"/>
            <a:chOff x="6775084" y="2904008"/>
            <a:chExt cx="2186148" cy="2239500"/>
          </a:xfrm>
        </p:grpSpPr>
        <p:grpSp>
          <p:nvGrpSpPr>
            <p:cNvPr id="64" name="Google Shape;64;p3"/>
            <p:cNvGrpSpPr/>
            <p:nvPr/>
          </p:nvGrpSpPr>
          <p:grpSpPr>
            <a:xfrm>
              <a:off x="6775084" y="4253708"/>
              <a:ext cx="409500" cy="889800"/>
              <a:chOff x="6775084" y="4253708"/>
              <a:chExt cx="409500" cy="889800"/>
            </a:xfrm>
          </p:grpSpPr>
          <p:sp>
            <p:nvSpPr>
              <p:cNvPr id="65" name="Google Shape;65;p3"/>
              <p:cNvSpPr/>
              <p:nvPr/>
            </p:nvSpPr>
            <p:spPr>
              <a:xfrm>
                <a:off x="6775084"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3"/>
              <p:cNvSpPr/>
              <p:nvPr/>
            </p:nvSpPr>
            <p:spPr>
              <a:xfrm>
                <a:off x="6775084"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7" name="Google Shape;67;p3"/>
            <p:cNvGrpSpPr/>
            <p:nvPr/>
          </p:nvGrpSpPr>
          <p:grpSpPr>
            <a:xfrm>
              <a:off x="7367299" y="3804008"/>
              <a:ext cx="409500" cy="1339500"/>
              <a:chOff x="7367299" y="3804008"/>
              <a:chExt cx="409500" cy="1339500"/>
            </a:xfrm>
          </p:grpSpPr>
          <p:sp>
            <p:nvSpPr>
              <p:cNvPr id="68" name="Google Shape;68;p3"/>
              <p:cNvSpPr/>
              <p:nvPr/>
            </p:nvSpPr>
            <p:spPr>
              <a:xfrm>
                <a:off x="7367299"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3"/>
              <p:cNvSpPr/>
              <p:nvPr/>
            </p:nvSpPr>
            <p:spPr>
              <a:xfrm>
                <a:off x="7367299"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3"/>
              <p:cNvSpPr/>
              <p:nvPr/>
            </p:nvSpPr>
            <p:spPr>
              <a:xfrm>
                <a:off x="7367299"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1" name="Google Shape;71;p3"/>
            <p:cNvGrpSpPr/>
            <p:nvPr/>
          </p:nvGrpSpPr>
          <p:grpSpPr>
            <a:xfrm>
              <a:off x="7959516" y="3354008"/>
              <a:ext cx="409500" cy="1789500"/>
              <a:chOff x="7959516" y="3354008"/>
              <a:chExt cx="409500" cy="1789500"/>
            </a:xfrm>
          </p:grpSpPr>
          <p:sp>
            <p:nvSpPr>
              <p:cNvPr id="72" name="Google Shape;72;p3"/>
              <p:cNvSpPr/>
              <p:nvPr/>
            </p:nvSpPr>
            <p:spPr>
              <a:xfrm>
                <a:off x="7959516"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3"/>
              <p:cNvSpPr/>
              <p:nvPr/>
            </p:nvSpPr>
            <p:spPr>
              <a:xfrm>
                <a:off x="7959516" y="3354008"/>
                <a:ext cx="409500" cy="178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3"/>
              <p:cNvSpPr/>
              <p:nvPr/>
            </p:nvSpPr>
            <p:spPr>
              <a:xfrm>
                <a:off x="7959516"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3"/>
              <p:cNvSpPr/>
              <p:nvPr/>
            </p:nvSpPr>
            <p:spPr>
              <a:xfrm>
                <a:off x="7959516"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6" name="Google Shape;76;p3"/>
            <p:cNvGrpSpPr/>
            <p:nvPr/>
          </p:nvGrpSpPr>
          <p:grpSpPr>
            <a:xfrm>
              <a:off x="8551731" y="2904008"/>
              <a:ext cx="409500" cy="2239500"/>
              <a:chOff x="8551731" y="2904008"/>
              <a:chExt cx="409500" cy="2239500"/>
            </a:xfrm>
          </p:grpSpPr>
          <p:sp>
            <p:nvSpPr>
              <p:cNvPr id="77" name="Google Shape;77;p3"/>
              <p:cNvSpPr/>
              <p:nvPr/>
            </p:nvSpPr>
            <p:spPr>
              <a:xfrm>
                <a:off x="8551731"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3"/>
              <p:cNvSpPr/>
              <p:nvPr/>
            </p:nvSpPr>
            <p:spPr>
              <a:xfrm>
                <a:off x="8551731" y="3354008"/>
                <a:ext cx="409500" cy="178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3"/>
              <p:cNvSpPr/>
              <p:nvPr/>
            </p:nvSpPr>
            <p:spPr>
              <a:xfrm>
                <a:off x="8551731"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3"/>
              <p:cNvSpPr/>
              <p:nvPr/>
            </p:nvSpPr>
            <p:spPr>
              <a:xfrm>
                <a:off x="8551731" y="2904008"/>
                <a:ext cx="409500" cy="22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3"/>
              <p:cNvSpPr/>
              <p:nvPr/>
            </p:nvSpPr>
            <p:spPr>
              <a:xfrm>
                <a:off x="8551731"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82" name="Google Shape;82;p3"/>
          <p:cNvSpPr txBox="1"/>
          <p:nvPr>
            <p:ph type="title"/>
          </p:nvPr>
        </p:nvSpPr>
        <p:spPr>
          <a:xfrm>
            <a:off x="824000" y="1613825"/>
            <a:ext cx="5857800" cy="18729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83" name="Google Shape;83;p3"/>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4" name="Shape 84"/>
        <p:cNvGrpSpPr/>
        <p:nvPr/>
      </p:nvGrpSpPr>
      <p:grpSpPr>
        <a:xfrm>
          <a:off x="0" y="0"/>
          <a:ext cx="0" cy="0"/>
          <a:chOff x="0" y="0"/>
          <a:chExt cx="0" cy="0"/>
        </a:xfrm>
      </p:grpSpPr>
      <p:grpSp>
        <p:nvGrpSpPr>
          <p:cNvPr id="85" name="Google Shape;85;p4"/>
          <p:cNvGrpSpPr/>
          <p:nvPr/>
        </p:nvGrpSpPr>
        <p:grpSpPr>
          <a:xfrm>
            <a:off x="625966" y="299376"/>
            <a:ext cx="999312" cy="999312"/>
            <a:chOff x="348199" y="179450"/>
            <a:chExt cx="1116300" cy="1116300"/>
          </a:xfrm>
        </p:grpSpPr>
        <p:sp>
          <p:nvSpPr>
            <p:cNvPr id="86" name="Google Shape;86;p4"/>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4"/>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8" name="Google Shape;88;p4"/>
          <p:cNvSpPr txBox="1"/>
          <p:nvPr>
            <p:ph type="title"/>
          </p:nvPr>
        </p:nvSpPr>
        <p:spPr>
          <a:xfrm>
            <a:off x="1303800" y="598575"/>
            <a:ext cx="7030500" cy="9993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9" name="Google Shape;89;p4"/>
          <p:cNvSpPr txBox="1"/>
          <p:nvPr>
            <p:ph idx="1" type="body"/>
          </p:nvPr>
        </p:nvSpPr>
        <p:spPr>
          <a:xfrm>
            <a:off x="1303800" y="1990050"/>
            <a:ext cx="7030500" cy="2541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90" name="Google Shape;90;p4"/>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91" name="Shape 91"/>
        <p:cNvGrpSpPr/>
        <p:nvPr/>
      </p:nvGrpSpPr>
      <p:grpSpPr>
        <a:xfrm>
          <a:off x="0" y="0"/>
          <a:ext cx="0" cy="0"/>
          <a:chOff x="0" y="0"/>
          <a:chExt cx="0" cy="0"/>
        </a:xfrm>
      </p:grpSpPr>
      <p:grpSp>
        <p:nvGrpSpPr>
          <p:cNvPr id="92" name="Google Shape;92;p5"/>
          <p:cNvGrpSpPr/>
          <p:nvPr/>
        </p:nvGrpSpPr>
        <p:grpSpPr>
          <a:xfrm>
            <a:off x="625966" y="299376"/>
            <a:ext cx="999312" cy="999312"/>
            <a:chOff x="348199" y="179450"/>
            <a:chExt cx="1116300" cy="1116300"/>
          </a:xfrm>
        </p:grpSpPr>
        <p:sp>
          <p:nvSpPr>
            <p:cNvPr id="93" name="Google Shape;93;p5"/>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5"/>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5" name="Google Shape;95;p5"/>
          <p:cNvSpPr txBox="1"/>
          <p:nvPr>
            <p:ph type="title"/>
          </p:nvPr>
        </p:nvSpPr>
        <p:spPr>
          <a:xfrm>
            <a:off x="1303800" y="598575"/>
            <a:ext cx="7030500" cy="9993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6" name="Google Shape;96;p5"/>
          <p:cNvSpPr txBox="1"/>
          <p:nvPr>
            <p:ph idx="1" type="body"/>
          </p:nvPr>
        </p:nvSpPr>
        <p:spPr>
          <a:xfrm>
            <a:off x="1303800" y="1990050"/>
            <a:ext cx="3430500" cy="2541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97" name="Google Shape;97;p5"/>
          <p:cNvSpPr txBox="1"/>
          <p:nvPr>
            <p:ph idx="2" type="body"/>
          </p:nvPr>
        </p:nvSpPr>
        <p:spPr>
          <a:xfrm>
            <a:off x="4903650" y="1990050"/>
            <a:ext cx="3430500" cy="2541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98" name="Google Shape;98;p5"/>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9" name="Shape 99"/>
        <p:cNvGrpSpPr/>
        <p:nvPr/>
      </p:nvGrpSpPr>
      <p:grpSpPr>
        <a:xfrm>
          <a:off x="0" y="0"/>
          <a:ext cx="0" cy="0"/>
          <a:chOff x="0" y="0"/>
          <a:chExt cx="0" cy="0"/>
        </a:xfrm>
      </p:grpSpPr>
      <p:grpSp>
        <p:nvGrpSpPr>
          <p:cNvPr id="100" name="Google Shape;100;p6"/>
          <p:cNvGrpSpPr/>
          <p:nvPr/>
        </p:nvGrpSpPr>
        <p:grpSpPr>
          <a:xfrm>
            <a:off x="625966" y="299376"/>
            <a:ext cx="999312" cy="999312"/>
            <a:chOff x="348199" y="179450"/>
            <a:chExt cx="1116300" cy="1116300"/>
          </a:xfrm>
        </p:grpSpPr>
        <p:sp>
          <p:nvSpPr>
            <p:cNvPr id="101" name="Google Shape;101;p6"/>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6"/>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3" name="Google Shape;103;p6"/>
          <p:cNvSpPr txBox="1"/>
          <p:nvPr>
            <p:ph type="title"/>
          </p:nvPr>
        </p:nvSpPr>
        <p:spPr>
          <a:xfrm>
            <a:off x="1303800" y="598575"/>
            <a:ext cx="7030500" cy="9993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4" name="Google Shape;104;p6"/>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05" name="Shape 105"/>
        <p:cNvGrpSpPr/>
        <p:nvPr/>
      </p:nvGrpSpPr>
      <p:grpSpPr>
        <a:xfrm>
          <a:off x="0" y="0"/>
          <a:ext cx="0" cy="0"/>
          <a:chOff x="0" y="0"/>
          <a:chExt cx="0" cy="0"/>
        </a:xfrm>
      </p:grpSpPr>
      <p:grpSp>
        <p:nvGrpSpPr>
          <p:cNvPr id="106" name="Google Shape;106;p7"/>
          <p:cNvGrpSpPr/>
          <p:nvPr/>
        </p:nvGrpSpPr>
        <p:grpSpPr>
          <a:xfrm>
            <a:off x="625966" y="299376"/>
            <a:ext cx="999312" cy="999312"/>
            <a:chOff x="348199" y="179450"/>
            <a:chExt cx="1116300" cy="1116300"/>
          </a:xfrm>
        </p:grpSpPr>
        <p:sp>
          <p:nvSpPr>
            <p:cNvPr id="107" name="Google Shape;107;p7"/>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7"/>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9" name="Google Shape;109;p7"/>
          <p:cNvSpPr txBox="1"/>
          <p:nvPr>
            <p:ph type="title"/>
          </p:nvPr>
        </p:nvSpPr>
        <p:spPr>
          <a:xfrm>
            <a:off x="1303800" y="598575"/>
            <a:ext cx="3312000" cy="15900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0" name="Google Shape;110;p7"/>
          <p:cNvSpPr txBox="1"/>
          <p:nvPr>
            <p:ph idx="1" type="body"/>
          </p:nvPr>
        </p:nvSpPr>
        <p:spPr>
          <a:xfrm>
            <a:off x="1303800" y="2309675"/>
            <a:ext cx="3312000" cy="22218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11" name="Google Shape;111;p7"/>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12" name="Shape 112"/>
        <p:cNvGrpSpPr/>
        <p:nvPr/>
      </p:nvGrpSpPr>
      <p:grpSpPr>
        <a:xfrm>
          <a:off x="0" y="0"/>
          <a:ext cx="0" cy="0"/>
          <a:chOff x="0" y="0"/>
          <a:chExt cx="0" cy="0"/>
        </a:xfrm>
      </p:grpSpPr>
      <p:grpSp>
        <p:nvGrpSpPr>
          <p:cNvPr id="113" name="Google Shape;113;p8"/>
          <p:cNvGrpSpPr/>
          <p:nvPr/>
        </p:nvGrpSpPr>
        <p:grpSpPr>
          <a:xfrm>
            <a:off x="6866714" y="1306"/>
            <a:ext cx="2267451" cy="2601690"/>
            <a:chOff x="6790514" y="1306"/>
            <a:chExt cx="2267451" cy="2601690"/>
          </a:xfrm>
        </p:grpSpPr>
        <p:grpSp>
          <p:nvGrpSpPr>
            <p:cNvPr id="114" name="Google Shape;114;p8"/>
            <p:cNvGrpSpPr/>
            <p:nvPr/>
          </p:nvGrpSpPr>
          <p:grpSpPr>
            <a:xfrm>
              <a:off x="7067465" y="1306"/>
              <a:ext cx="1990500" cy="1990200"/>
              <a:chOff x="7067465" y="1306"/>
              <a:chExt cx="1990500" cy="1990200"/>
            </a:xfrm>
          </p:grpSpPr>
          <p:sp>
            <p:nvSpPr>
              <p:cNvPr id="115" name="Google Shape;115;p8"/>
              <p:cNvSpPr/>
              <p:nvPr/>
            </p:nvSpPr>
            <p:spPr>
              <a:xfrm rot="-8648551">
                <a:off x="7594313" y="527721"/>
                <a:ext cx="937226" cy="937226"/>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8"/>
              <p:cNvSpPr/>
              <p:nvPr/>
            </p:nvSpPr>
            <p:spPr>
              <a:xfrm rot="-8648551">
                <a:off x="7594313" y="527721"/>
                <a:ext cx="937226" cy="937226"/>
              </a:xfrm>
              <a:prstGeom prst="pie">
                <a:avLst>
                  <a:gd fmla="val 19376841"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8"/>
              <p:cNvSpPr/>
              <p:nvPr/>
            </p:nvSpPr>
            <p:spPr>
              <a:xfrm rot="-8649154">
                <a:off x="7349891" y="283705"/>
                <a:ext cx="1425647" cy="14254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8" name="Google Shape;118;p8"/>
            <p:cNvGrpSpPr/>
            <p:nvPr/>
          </p:nvGrpSpPr>
          <p:grpSpPr>
            <a:xfrm>
              <a:off x="8207126" y="1807996"/>
              <a:ext cx="795000" cy="795000"/>
              <a:chOff x="8207126" y="1807996"/>
              <a:chExt cx="795000" cy="795000"/>
            </a:xfrm>
          </p:grpSpPr>
          <p:sp>
            <p:nvSpPr>
              <p:cNvPr id="119" name="Google Shape;119;p8"/>
              <p:cNvSpPr/>
              <p:nvPr/>
            </p:nvSpPr>
            <p:spPr>
              <a:xfrm rot="2152054">
                <a:off x="8319942" y="1920813"/>
                <a:ext cx="569367" cy="569367"/>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8"/>
              <p:cNvSpPr/>
              <p:nvPr/>
            </p:nvSpPr>
            <p:spPr>
              <a:xfrm rot="2150259">
                <a:off x="8408218" y="2008610"/>
                <a:ext cx="393004" cy="3930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8"/>
              <p:cNvSpPr/>
              <p:nvPr/>
            </p:nvSpPr>
            <p:spPr>
              <a:xfrm rot="2150259">
                <a:off x="8408218" y="2008610"/>
                <a:ext cx="393004" cy="393004"/>
              </a:xfrm>
              <a:prstGeom prst="pie">
                <a:avLst>
                  <a:gd fmla="val 5699893"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2" name="Google Shape;122;p8"/>
            <p:cNvGrpSpPr/>
            <p:nvPr/>
          </p:nvGrpSpPr>
          <p:grpSpPr>
            <a:xfrm>
              <a:off x="6790514" y="118857"/>
              <a:ext cx="548700" cy="548700"/>
              <a:chOff x="6790514" y="118857"/>
              <a:chExt cx="548700" cy="548700"/>
            </a:xfrm>
          </p:grpSpPr>
          <p:sp>
            <p:nvSpPr>
              <p:cNvPr id="123" name="Google Shape;123;p8"/>
              <p:cNvSpPr/>
              <p:nvPr/>
            </p:nvSpPr>
            <p:spPr>
              <a:xfrm rot="2150259">
                <a:off x="6868362" y="196705"/>
                <a:ext cx="393004" cy="3930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8"/>
              <p:cNvSpPr/>
              <p:nvPr/>
            </p:nvSpPr>
            <p:spPr>
              <a:xfrm rot="2150259">
                <a:off x="6868362" y="196705"/>
                <a:ext cx="393004" cy="393004"/>
              </a:xfrm>
              <a:prstGeom prst="pie">
                <a:avLst>
                  <a:gd fmla="val 5699893"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25" name="Google Shape;125;p8"/>
          <p:cNvSpPr txBox="1"/>
          <p:nvPr>
            <p:ph type="title"/>
          </p:nvPr>
        </p:nvSpPr>
        <p:spPr>
          <a:xfrm>
            <a:off x="824000" y="763600"/>
            <a:ext cx="5857800" cy="35733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126" name="Google Shape;126;p8"/>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7" name="Shape 127"/>
        <p:cNvGrpSpPr/>
        <p:nvPr/>
      </p:nvGrpSpPr>
      <p:grpSpPr>
        <a:xfrm>
          <a:off x="0" y="0"/>
          <a:ext cx="0" cy="0"/>
          <a:chOff x="0" y="0"/>
          <a:chExt cx="0" cy="0"/>
        </a:xfrm>
      </p:grpSpPr>
      <p:grpSp>
        <p:nvGrpSpPr>
          <p:cNvPr id="128" name="Google Shape;128;p9"/>
          <p:cNvGrpSpPr/>
          <p:nvPr/>
        </p:nvGrpSpPr>
        <p:grpSpPr>
          <a:xfrm>
            <a:off x="625966" y="299376"/>
            <a:ext cx="999312" cy="999312"/>
            <a:chOff x="348199" y="179450"/>
            <a:chExt cx="1116300" cy="1116300"/>
          </a:xfrm>
        </p:grpSpPr>
        <p:sp>
          <p:nvSpPr>
            <p:cNvPr id="129" name="Google Shape;129;p9"/>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9"/>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1" name="Google Shape;131;p9"/>
          <p:cNvSpPr txBox="1"/>
          <p:nvPr>
            <p:ph type="title"/>
          </p:nvPr>
        </p:nvSpPr>
        <p:spPr>
          <a:xfrm>
            <a:off x="1303800" y="598575"/>
            <a:ext cx="3430500" cy="19902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2" name="Google Shape;132;p9"/>
          <p:cNvSpPr txBox="1"/>
          <p:nvPr>
            <p:ph idx="1" type="subTitle"/>
          </p:nvPr>
        </p:nvSpPr>
        <p:spPr>
          <a:xfrm>
            <a:off x="1303800" y="2743203"/>
            <a:ext cx="3430500" cy="7260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133" name="Google Shape;133;p9"/>
          <p:cNvSpPr txBox="1"/>
          <p:nvPr>
            <p:ph idx="2" type="body"/>
          </p:nvPr>
        </p:nvSpPr>
        <p:spPr>
          <a:xfrm>
            <a:off x="4903700" y="661000"/>
            <a:ext cx="3430500" cy="38706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34" name="Google Shape;134;p9"/>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5" name="Shape 135"/>
        <p:cNvGrpSpPr/>
        <p:nvPr/>
      </p:nvGrpSpPr>
      <p:grpSpPr>
        <a:xfrm>
          <a:off x="0" y="0"/>
          <a:ext cx="0" cy="0"/>
          <a:chOff x="0" y="0"/>
          <a:chExt cx="0" cy="0"/>
        </a:xfrm>
      </p:grpSpPr>
      <p:grpSp>
        <p:nvGrpSpPr>
          <p:cNvPr id="136" name="Google Shape;136;p10"/>
          <p:cNvGrpSpPr/>
          <p:nvPr/>
        </p:nvGrpSpPr>
        <p:grpSpPr>
          <a:xfrm>
            <a:off x="713373" y="3847119"/>
            <a:ext cx="825392" cy="825392"/>
            <a:chOff x="348199" y="179450"/>
            <a:chExt cx="1116300" cy="1116300"/>
          </a:xfrm>
        </p:grpSpPr>
        <p:sp>
          <p:nvSpPr>
            <p:cNvPr id="137" name="Google Shape;137;p10"/>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10"/>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9" name="Google Shape;139;p10"/>
          <p:cNvSpPr txBox="1"/>
          <p:nvPr>
            <p:ph idx="1" type="body"/>
          </p:nvPr>
        </p:nvSpPr>
        <p:spPr>
          <a:xfrm>
            <a:off x="1303800" y="4138975"/>
            <a:ext cx="5843100" cy="534900"/>
          </a:xfrm>
          <a:prstGeom prst="rect">
            <a:avLst/>
          </a:prstGeom>
        </p:spPr>
        <p:txBody>
          <a:bodyPr anchorCtr="0" anchor="t" bIns="91425" lIns="91425" spcFirstLastPara="1" rIns="91425" wrap="square" tIns="91425">
            <a:normAutofit/>
          </a:bodyPr>
          <a:lstStyle>
            <a:lvl1pPr indent="-228600" lvl="0" marL="457200">
              <a:lnSpc>
                <a:spcPct val="100000"/>
              </a:lnSpc>
              <a:spcBef>
                <a:spcPts val="0"/>
              </a:spcBef>
              <a:spcAft>
                <a:spcPts val="0"/>
              </a:spcAft>
              <a:buSzPts val="1300"/>
              <a:buNone/>
              <a:defRPr/>
            </a:lvl1pPr>
          </a:lstStyle>
          <a:p/>
        </p:txBody>
      </p:sp>
      <p:sp>
        <p:nvSpPr>
          <p:cNvPr id="140" name="Google Shape;140;p10"/>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omentum">
    <p:bg>
      <p:bgPr>
        <a:solidFill>
          <a:srgbClr val="BFE6DA"/>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1pPr>
            <a:lvl2pPr lvl="1">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2pPr>
            <a:lvl3pPr lvl="2">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3pPr>
            <a:lvl4pPr lvl="3">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4pPr>
            <a:lvl5pPr lvl="4">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5pPr>
            <a:lvl6pPr lvl="5">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6pPr>
            <a:lvl7pPr lvl="6">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7pPr>
            <a:lvl8pPr lvl="7">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8pPr>
            <a:lvl9pPr lvl="8">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11150" lvl="0" marL="457200">
              <a:lnSpc>
                <a:spcPct val="115000"/>
              </a:lnSpc>
              <a:spcBef>
                <a:spcPts val="0"/>
              </a:spcBef>
              <a:spcAft>
                <a:spcPts val="0"/>
              </a:spcAft>
              <a:buClr>
                <a:schemeClr val="dk2"/>
              </a:buClr>
              <a:buSzPts val="1300"/>
              <a:buFont typeface="Nunito"/>
              <a:buChar char="●"/>
              <a:defRPr sz="1300">
                <a:solidFill>
                  <a:schemeClr val="dk2"/>
                </a:solidFill>
                <a:latin typeface="Nunito"/>
                <a:ea typeface="Nunito"/>
                <a:cs typeface="Nunito"/>
                <a:sym typeface="Nunito"/>
              </a:defRPr>
            </a:lvl1pPr>
            <a:lvl2pPr indent="-298450" lvl="1" marL="9144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2pPr>
            <a:lvl3pPr indent="-298450" lvl="2" marL="13716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3pPr>
            <a:lvl4pPr indent="-298450" lvl="3" marL="18288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4pPr>
            <a:lvl5pPr indent="-298450" lvl="4" marL="22860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5pPr>
            <a:lvl6pPr indent="-298450" lvl="5" marL="27432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6pPr>
            <a:lvl7pPr indent="-298450" lvl="6" marL="32004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7pPr>
            <a:lvl8pPr indent="-298450" lvl="7" marL="36576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8pPr>
            <a:lvl9pPr indent="-298450" lvl="8" marL="41148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9pPr>
          </a:lstStyle>
          <a:p/>
        </p:txBody>
      </p:sp>
      <p:sp>
        <p:nvSpPr>
          <p:cNvPr id="8" name="Google Shape;8;p1"/>
          <p:cNvSpPr txBox="1"/>
          <p:nvPr>
            <p:ph idx="12" type="sldNum"/>
          </p:nvPr>
        </p:nvSpPr>
        <p:spPr>
          <a:xfrm>
            <a:off x="8451046" y="4736976"/>
            <a:ext cx="548700" cy="393600"/>
          </a:xfrm>
          <a:prstGeom prst="rect">
            <a:avLst/>
          </a:prstGeom>
          <a:noFill/>
          <a:ln>
            <a:noFill/>
          </a:ln>
        </p:spPr>
        <p:txBody>
          <a:bodyPr anchorCtr="0" anchor="ctr" bIns="91425" lIns="91425" spcFirstLastPara="1" rIns="91425" wrap="square" tIns="91425">
            <a:normAutofit/>
          </a:bodyPr>
          <a:lstStyle>
            <a:lvl1pPr lvl="0" algn="r">
              <a:buNone/>
              <a:defRPr sz="900">
                <a:solidFill>
                  <a:schemeClr val="dk2"/>
                </a:solidFill>
                <a:latin typeface="Nunito"/>
                <a:ea typeface="Nunito"/>
                <a:cs typeface="Nunito"/>
                <a:sym typeface="Nunito"/>
              </a:defRPr>
            </a:lvl1pPr>
            <a:lvl2pPr lvl="1" algn="r">
              <a:buNone/>
              <a:defRPr sz="900">
                <a:solidFill>
                  <a:schemeClr val="dk2"/>
                </a:solidFill>
                <a:latin typeface="Nunito"/>
                <a:ea typeface="Nunito"/>
                <a:cs typeface="Nunito"/>
                <a:sym typeface="Nunito"/>
              </a:defRPr>
            </a:lvl2pPr>
            <a:lvl3pPr lvl="2" algn="r">
              <a:buNone/>
              <a:defRPr sz="900">
                <a:solidFill>
                  <a:schemeClr val="dk2"/>
                </a:solidFill>
                <a:latin typeface="Nunito"/>
                <a:ea typeface="Nunito"/>
                <a:cs typeface="Nunito"/>
                <a:sym typeface="Nunito"/>
              </a:defRPr>
            </a:lvl3pPr>
            <a:lvl4pPr lvl="3" algn="r">
              <a:buNone/>
              <a:defRPr sz="900">
                <a:solidFill>
                  <a:schemeClr val="dk2"/>
                </a:solidFill>
                <a:latin typeface="Nunito"/>
                <a:ea typeface="Nunito"/>
                <a:cs typeface="Nunito"/>
                <a:sym typeface="Nunito"/>
              </a:defRPr>
            </a:lvl4pPr>
            <a:lvl5pPr lvl="4" algn="r">
              <a:buNone/>
              <a:defRPr sz="900">
                <a:solidFill>
                  <a:schemeClr val="dk2"/>
                </a:solidFill>
                <a:latin typeface="Nunito"/>
                <a:ea typeface="Nunito"/>
                <a:cs typeface="Nunito"/>
                <a:sym typeface="Nunito"/>
              </a:defRPr>
            </a:lvl5pPr>
            <a:lvl6pPr lvl="5" algn="r">
              <a:buNone/>
              <a:defRPr sz="900">
                <a:solidFill>
                  <a:schemeClr val="dk2"/>
                </a:solidFill>
                <a:latin typeface="Nunito"/>
                <a:ea typeface="Nunito"/>
                <a:cs typeface="Nunito"/>
                <a:sym typeface="Nunito"/>
              </a:defRPr>
            </a:lvl6pPr>
            <a:lvl7pPr lvl="6" algn="r">
              <a:buNone/>
              <a:defRPr sz="900">
                <a:solidFill>
                  <a:schemeClr val="dk2"/>
                </a:solidFill>
                <a:latin typeface="Nunito"/>
                <a:ea typeface="Nunito"/>
                <a:cs typeface="Nunito"/>
                <a:sym typeface="Nunito"/>
              </a:defRPr>
            </a:lvl7pPr>
            <a:lvl8pPr lvl="7" algn="r">
              <a:buNone/>
              <a:defRPr sz="900">
                <a:solidFill>
                  <a:schemeClr val="dk2"/>
                </a:solidFill>
                <a:latin typeface="Nunito"/>
                <a:ea typeface="Nunito"/>
                <a:cs typeface="Nunito"/>
                <a:sym typeface="Nunito"/>
              </a:defRPr>
            </a:lvl8pPr>
            <a:lvl9pPr lvl="8" algn="r">
              <a:buNone/>
              <a:defRPr sz="900">
                <a:solidFill>
                  <a:schemeClr val="dk2"/>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4.xml"/><Relationship Id="rId3"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7.xml"/><Relationship Id="rId3"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1.jpg"/><Relationship Id="rId5" Type="http://schemas.openxmlformats.org/officeDocument/2006/relationships/image" Target="../media/image4.png"/><Relationship Id="rId6"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14"/>
          <p:cNvSpPr txBox="1"/>
          <p:nvPr>
            <p:ph type="ctrTitle"/>
          </p:nvPr>
        </p:nvSpPr>
        <p:spPr>
          <a:xfrm>
            <a:off x="700525" y="1287500"/>
            <a:ext cx="4379100" cy="18729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3900">
                <a:solidFill>
                  <a:srgbClr val="014576"/>
                </a:solidFill>
                <a:latin typeface="Arial"/>
                <a:ea typeface="Arial"/>
                <a:cs typeface="Arial"/>
                <a:sym typeface="Arial"/>
              </a:rPr>
              <a:t>FLOODNET NYC</a:t>
            </a:r>
            <a:endParaRPr sz="3900">
              <a:solidFill>
                <a:srgbClr val="014576"/>
              </a:solidFill>
              <a:latin typeface="Arial"/>
              <a:ea typeface="Arial"/>
              <a:cs typeface="Arial"/>
              <a:sym typeface="Arial"/>
            </a:endParaRPr>
          </a:p>
          <a:p>
            <a:pPr indent="0" lvl="0" marL="0" rtl="0" algn="l">
              <a:spcBef>
                <a:spcPts val="0"/>
              </a:spcBef>
              <a:spcAft>
                <a:spcPts val="0"/>
              </a:spcAft>
              <a:buNone/>
            </a:pPr>
            <a:r>
              <a:rPr b="0" lang="en" sz="1533">
                <a:solidFill>
                  <a:srgbClr val="014576"/>
                </a:solidFill>
                <a:latin typeface="Arial"/>
                <a:ea typeface="Arial"/>
                <a:cs typeface="Arial"/>
                <a:sym typeface="Arial"/>
              </a:rPr>
              <a:t>A Network for Real-time Urban </a:t>
            </a:r>
            <a:endParaRPr b="0" sz="1533">
              <a:solidFill>
                <a:srgbClr val="014576"/>
              </a:solidFill>
              <a:latin typeface="Arial"/>
              <a:ea typeface="Arial"/>
              <a:cs typeface="Arial"/>
              <a:sym typeface="Arial"/>
            </a:endParaRPr>
          </a:p>
          <a:p>
            <a:pPr indent="0" lvl="0" marL="0" rtl="0" algn="l">
              <a:spcBef>
                <a:spcPts val="0"/>
              </a:spcBef>
              <a:spcAft>
                <a:spcPts val="0"/>
              </a:spcAft>
              <a:buNone/>
            </a:pPr>
            <a:r>
              <a:rPr b="0" lang="en" sz="1533">
                <a:solidFill>
                  <a:srgbClr val="014576"/>
                </a:solidFill>
                <a:latin typeface="Arial"/>
                <a:ea typeface="Arial"/>
                <a:cs typeface="Arial"/>
                <a:sym typeface="Arial"/>
              </a:rPr>
              <a:t>Flood Monitoring and Community Resilience</a:t>
            </a:r>
            <a:endParaRPr sz="3200">
              <a:solidFill>
                <a:srgbClr val="014576"/>
              </a:solidFill>
              <a:latin typeface="Arial"/>
              <a:ea typeface="Arial"/>
              <a:cs typeface="Arial"/>
              <a:sym typeface="Arial"/>
            </a:endParaRPr>
          </a:p>
        </p:txBody>
      </p:sp>
      <p:sp>
        <p:nvSpPr>
          <p:cNvPr id="285" name="Google Shape;285;p14"/>
          <p:cNvSpPr txBox="1"/>
          <p:nvPr>
            <p:ph idx="1" type="subTitle"/>
          </p:nvPr>
        </p:nvSpPr>
        <p:spPr>
          <a:xfrm>
            <a:off x="824000" y="3596300"/>
            <a:ext cx="5169600" cy="695400"/>
          </a:xfrm>
          <a:prstGeom prst="rect">
            <a:avLst/>
          </a:prstGeom>
        </p:spPr>
        <p:txBody>
          <a:bodyPr anchorCtr="0" anchor="t" bIns="91425" lIns="91425" spcFirstLastPara="1" rIns="91425" wrap="square" tIns="91425">
            <a:noAutofit/>
          </a:bodyPr>
          <a:lstStyle/>
          <a:p>
            <a:pPr indent="0" lvl="0" marL="0" rtl="0" algn="l">
              <a:lnSpc>
                <a:spcPct val="80000"/>
              </a:lnSpc>
              <a:spcBef>
                <a:spcPts val="0"/>
              </a:spcBef>
              <a:spcAft>
                <a:spcPts val="0"/>
              </a:spcAft>
              <a:buSzPts val="605"/>
              <a:buNone/>
            </a:pPr>
            <a:r>
              <a:rPr b="1" lang="en" sz="1225">
                <a:solidFill>
                  <a:srgbClr val="802017"/>
                </a:solidFill>
                <a:latin typeface="Public Sans"/>
                <a:ea typeface="Public Sans"/>
                <a:cs typeface="Public Sans"/>
                <a:sym typeface="Public Sans"/>
              </a:rPr>
              <a:t>COMMUNITY WORKSHOP SERIES </a:t>
            </a:r>
            <a:r>
              <a:rPr i="1" lang="en" sz="1225">
                <a:solidFill>
                  <a:srgbClr val="802017"/>
                </a:solidFill>
                <a:latin typeface="Public Sans"/>
                <a:ea typeface="Public Sans"/>
                <a:cs typeface="Public Sans"/>
                <a:sym typeface="Public Sans"/>
              </a:rPr>
              <a:t>COMMUNITY VOICE MODULE</a:t>
            </a:r>
            <a:endParaRPr i="1" sz="1225">
              <a:solidFill>
                <a:srgbClr val="802017"/>
              </a:solidFill>
              <a:latin typeface="Public Sans"/>
              <a:ea typeface="Public Sans"/>
              <a:cs typeface="Public Sans"/>
              <a:sym typeface="Public Sans"/>
            </a:endParaRPr>
          </a:p>
          <a:p>
            <a:pPr indent="0" lvl="0" marL="0" rtl="0" algn="l">
              <a:lnSpc>
                <a:spcPct val="80000"/>
              </a:lnSpc>
              <a:spcBef>
                <a:spcPts val="0"/>
              </a:spcBef>
              <a:spcAft>
                <a:spcPts val="0"/>
              </a:spcAft>
              <a:buSzPts val="605"/>
              <a:buNone/>
            </a:pPr>
            <a:r>
              <a:t/>
            </a:r>
            <a:endParaRPr i="1" sz="1225">
              <a:solidFill>
                <a:srgbClr val="802017"/>
              </a:solidFill>
              <a:latin typeface="Public Sans"/>
              <a:ea typeface="Public Sans"/>
              <a:cs typeface="Public Sans"/>
              <a:sym typeface="Public Sans"/>
            </a:endParaRPr>
          </a:p>
          <a:p>
            <a:pPr indent="0" lvl="0" marL="0" rtl="0" algn="l">
              <a:lnSpc>
                <a:spcPct val="80000"/>
              </a:lnSpc>
              <a:spcBef>
                <a:spcPts val="0"/>
              </a:spcBef>
              <a:spcAft>
                <a:spcPts val="0"/>
              </a:spcAft>
              <a:buSzPts val="605"/>
              <a:buNone/>
            </a:pPr>
            <a:r>
              <a:rPr i="1" lang="en" sz="1225">
                <a:solidFill>
                  <a:srgbClr val="802017"/>
                </a:solidFill>
                <a:latin typeface="Public Sans"/>
                <a:ea typeface="Public Sans"/>
                <a:cs typeface="Public Sans"/>
                <a:sym typeface="Public Sans"/>
              </a:rPr>
              <a:t>Developed by: </a:t>
            </a:r>
            <a:endParaRPr i="1" sz="1225">
              <a:solidFill>
                <a:srgbClr val="802017"/>
              </a:solidFill>
              <a:latin typeface="Public Sans"/>
              <a:ea typeface="Public Sans"/>
              <a:cs typeface="Public Sans"/>
              <a:sym typeface="Public Sans"/>
            </a:endParaRPr>
          </a:p>
          <a:p>
            <a:pPr indent="0" lvl="0" marL="0" rtl="0" algn="l">
              <a:lnSpc>
                <a:spcPct val="80000"/>
              </a:lnSpc>
              <a:spcBef>
                <a:spcPts val="0"/>
              </a:spcBef>
              <a:spcAft>
                <a:spcPts val="0"/>
              </a:spcAft>
              <a:buSzPts val="605"/>
              <a:buNone/>
            </a:pPr>
            <a:r>
              <a:rPr i="1" lang="en" sz="1225">
                <a:solidFill>
                  <a:srgbClr val="802017"/>
                </a:solidFill>
                <a:latin typeface="Public Sans"/>
                <a:ea typeface="Public Sans"/>
                <a:cs typeface="Public Sans"/>
                <a:sym typeface="Public Sans"/>
              </a:rPr>
              <a:t>Véronëque Ignace, Community Engagement Manager</a:t>
            </a:r>
            <a:endParaRPr i="1" sz="1225">
              <a:solidFill>
                <a:srgbClr val="802017"/>
              </a:solidFill>
              <a:latin typeface="Public Sans"/>
              <a:ea typeface="Public Sans"/>
              <a:cs typeface="Public Sans"/>
              <a:sym typeface="Public Sans"/>
            </a:endParaRPr>
          </a:p>
          <a:p>
            <a:pPr indent="0" lvl="0" marL="0" rtl="0" algn="l">
              <a:lnSpc>
                <a:spcPct val="80000"/>
              </a:lnSpc>
              <a:spcBef>
                <a:spcPts val="0"/>
              </a:spcBef>
              <a:spcAft>
                <a:spcPts val="0"/>
              </a:spcAft>
              <a:buSzPts val="605"/>
              <a:buNone/>
            </a:pPr>
            <a:r>
              <a:rPr i="1" lang="en" sz="1225">
                <a:solidFill>
                  <a:srgbClr val="802017"/>
                </a:solidFill>
                <a:latin typeface="Public Sans"/>
                <a:ea typeface="Public Sans"/>
                <a:cs typeface="Public Sans"/>
                <a:sym typeface="Public Sans"/>
              </a:rPr>
              <a:t>Sofia Mariyamis, Community Engagement Research Assistant</a:t>
            </a:r>
            <a:endParaRPr i="1" sz="1225">
              <a:solidFill>
                <a:srgbClr val="802017"/>
              </a:solidFill>
              <a:latin typeface="Public Sans"/>
              <a:ea typeface="Public Sans"/>
              <a:cs typeface="Public Sans"/>
              <a:sym typeface="Public Sans"/>
            </a:endParaRPr>
          </a:p>
          <a:p>
            <a:pPr indent="0" lvl="0" marL="0" rtl="0" algn="l">
              <a:lnSpc>
                <a:spcPct val="80000"/>
              </a:lnSpc>
              <a:spcBef>
                <a:spcPts val="0"/>
              </a:spcBef>
              <a:spcAft>
                <a:spcPts val="0"/>
              </a:spcAft>
              <a:buSzPts val="605"/>
              <a:buNone/>
            </a:pPr>
            <a:r>
              <a:rPr i="1" lang="en" sz="1225">
                <a:solidFill>
                  <a:srgbClr val="802017"/>
                </a:solidFill>
                <a:latin typeface="Public Sans"/>
                <a:ea typeface="Public Sans"/>
                <a:cs typeface="Public Sans"/>
                <a:sym typeface="Public Sans"/>
              </a:rPr>
              <a:t>November 2023</a:t>
            </a:r>
            <a:endParaRPr i="1" sz="1225">
              <a:solidFill>
                <a:srgbClr val="802017"/>
              </a:solidFill>
              <a:latin typeface="Public Sans"/>
              <a:ea typeface="Public Sans"/>
              <a:cs typeface="Public Sans"/>
              <a:sym typeface="Public Sans"/>
            </a:endParaRPr>
          </a:p>
        </p:txBody>
      </p:sp>
      <p:pic>
        <p:nvPicPr>
          <p:cNvPr id="286" name="Google Shape;286;p14"/>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FE6DA"/>
        </a:solidFill>
      </p:bgPr>
    </p:bg>
    <p:spTree>
      <p:nvGrpSpPr>
        <p:cNvPr id="353" name="Shape 353"/>
        <p:cNvGrpSpPr/>
        <p:nvPr/>
      </p:nvGrpSpPr>
      <p:grpSpPr>
        <a:xfrm>
          <a:off x="0" y="0"/>
          <a:ext cx="0" cy="0"/>
          <a:chOff x="0" y="0"/>
          <a:chExt cx="0" cy="0"/>
        </a:xfrm>
      </p:grpSpPr>
      <p:pic>
        <p:nvPicPr>
          <p:cNvPr id="354" name="Google Shape;354;p23"/>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355" name="Google Shape;355;p23"/>
          <p:cNvSpPr txBox="1"/>
          <p:nvPr/>
        </p:nvSpPr>
        <p:spPr>
          <a:xfrm>
            <a:off x="2686950" y="896550"/>
            <a:ext cx="37701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800">
                <a:solidFill>
                  <a:srgbClr val="014576"/>
                </a:solidFill>
                <a:latin typeface="Public Sans"/>
                <a:ea typeface="Public Sans"/>
                <a:cs typeface="Public Sans"/>
                <a:sym typeface="Public Sans"/>
              </a:rPr>
              <a:t>Group Reflection I</a:t>
            </a:r>
            <a:endParaRPr sz="1700">
              <a:latin typeface="Public Sans"/>
              <a:ea typeface="Public Sans"/>
              <a:cs typeface="Public Sans"/>
              <a:sym typeface="Public Sans"/>
            </a:endParaRPr>
          </a:p>
        </p:txBody>
      </p:sp>
      <p:sp>
        <p:nvSpPr>
          <p:cNvPr id="356" name="Google Shape;356;p23"/>
          <p:cNvSpPr txBox="1"/>
          <p:nvPr/>
        </p:nvSpPr>
        <p:spPr>
          <a:xfrm>
            <a:off x="831900" y="1786800"/>
            <a:ext cx="7480200" cy="2493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000">
                <a:solidFill>
                  <a:srgbClr val="014576"/>
                </a:solidFill>
                <a:latin typeface="Public Sans"/>
                <a:ea typeface="Public Sans"/>
                <a:cs typeface="Public Sans"/>
                <a:sym typeface="Public Sans"/>
              </a:rPr>
              <a:t>Drawing connections between flooding and other community concerns, do the features you identified in the check-in represent the connections you are making?</a:t>
            </a:r>
            <a:endParaRPr sz="3000">
              <a:solidFill>
                <a:srgbClr val="014576"/>
              </a:solidFill>
              <a:latin typeface="Public Sans"/>
              <a:ea typeface="Public Sans"/>
              <a:cs typeface="Public Sans"/>
              <a:sym typeface="Public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pic>
        <p:nvPicPr>
          <p:cNvPr id="361" name="Google Shape;361;p24"/>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362" name="Google Shape;362;p24"/>
          <p:cNvSpPr txBox="1"/>
          <p:nvPr>
            <p:ph type="ctrTitle"/>
          </p:nvPr>
        </p:nvSpPr>
        <p:spPr>
          <a:xfrm>
            <a:off x="824000" y="1613813"/>
            <a:ext cx="4255500" cy="18729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2800">
                <a:solidFill>
                  <a:srgbClr val="014576"/>
                </a:solidFill>
                <a:latin typeface="Public Sans"/>
                <a:ea typeface="Public Sans"/>
                <a:cs typeface="Public Sans"/>
                <a:sym typeface="Public Sans"/>
              </a:rPr>
              <a:t>An Introduction to PhotoVoice</a:t>
            </a:r>
            <a:endParaRPr>
              <a:latin typeface="Public Sans"/>
              <a:ea typeface="Public Sans"/>
              <a:cs typeface="Public Sans"/>
              <a:sym typeface="Public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pic>
        <p:nvPicPr>
          <p:cNvPr id="367" name="Google Shape;367;p25"/>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368" name="Google Shape;368;p25"/>
          <p:cNvSpPr txBox="1"/>
          <p:nvPr/>
        </p:nvSpPr>
        <p:spPr>
          <a:xfrm>
            <a:off x="408450" y="919650"/>
            <a:ext cx="79278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500">
                <a:solidFill>
                  <a:srgbClr val="014576"/>
                </a:solidFill>
                <a:latin typeface="Public Sans"/>
                <a:ea typeface="Public Sans"/>
                <a:cs typeface="Public Sans"/>
                <a:sym typeface="Public Sans"/>
              </a:rPr>
              <a:t>An Overview of Photo Etiquette and Photo Consent</a:t>
            </a:r>
            <a:endParaRPr b="1" sz="2500">
              <a:solidFill>
                <a:srgbClr val="014576"/>
              </a:solidFill>
              <a:latin typeface="Public Sans"/>
              <a:ea typeface="Public Sans"/>
              <a:cs typeface="Public Sans"/>
              <a:sym typeface="Public Sans"/>
            </a:endParaRPr>
          </a:p>
        </p:txBody>
      </p:sp>
      <p:sp>
        <p:nvSpPr>
          <p:cNvPr id="369" name="Google Shape;369;p25"/>
          <p:cNvSpPr txBox="1"/>
          <p:nvPr/>
        </p:nvSpPr>
        <p:spPr>
          <a:xfrm>
            <a:off x="768150" y="1489050"/>
            <a:ext cx="7568100" cy="3318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14576"/>
              </a:buClr>
              <a:buSzPts val="1800"/>
              <a:buFont typeface="Public Sans"/>
              <a:buAutoNum type="arabicPeriod"/>
            </a:pPr>
            <a:r>
              <a:rPr lang="en" sz="1800">
                <a:solidFill>
                  <a:srgbClr val="014576"/>
                </a:solidFill>
                <a:latin typeface="Public Sans"/>
                <a:ea typeface="Public Sans"/>
                <a:cs typeface="Public Sans"/>
                <a:sym typeface="Public Sans"/>
              </a:rPr>
              <a:t>PhotoVoice is a process by which people can identify, represent, and enhance their community through a specific photographic technique. </a:t>
            </a:r>
            <a:endParaRPr sz="1800">
              <a:solidFill>
                <a:srgbClr val="014576"/>
              </a:solidFill>
              <a:latin typeface="Public Sans"/>
              <a:ea typeface="Public Sans"/>
              <a:cs typeface="Public Sans"/>
              <a:sym typeface="Public Sans"/>
            </a:endParaRPr>
          </a:p>
          <a:p>
            <a:pPr indent="0" lvl="0" marL="0" rtl="0" algn="l">
              <a:spcBef>
                <a:spcPts val="0"/>
              </a:spcBef>
              <a:spcAft>
                <a:spcPts val="0"/>
              </a:spcAft>
              <a:buNone/>
            </a:pPr>
            <a:r>
              <a:t/>
            </a:r>
            <a:endParaRPr sz="1800">
              <a:solidFill>
                <a:srgbClr val="014576"/>
              </a:solidFill>
              <a:latin typeface="Public Sans"/>
              <a:ea typeface="Public Sans"/>
              <a:cs typeface="Public Sans"/>
              <a:sym typeface="Public Sans"/>
            </a:endParaRPr>
          </a:p>
          <a:p>
            <a:pPr indent="-342900" lvl="0" marL="457200" rtl="0" algn="l">
              <a:spcBef>
                <a:spcPts val="0"/>
              </a:spcBef>
              <a:spcAft>
                <a:spcPts val="0"/>
              </a:spcAft>
              <a:buClr>
                <a:srgbClr val="014576"/>
              </a:buClr>
              <a:buSzPts val="1800"/>
              <a:buFont typeface="Public Sans"/>
              <a:buAutoNum type="arabicPeriod"/>
            </a:pPr>
            <a:r>
              <a:rPr lang="en" sz="1800">
                <a:solidFill>
                  <a:srgbClr val="014576"/>
                </a:solidFill>
                <a:latin typeface="Public Sans"/>
                <a:ea typeface="Public Sans"/>
                <a:cs typeface="Public Sans"/>
                <a:sym typeface="Public Sans"/>
              </a:rPr>
              <a:t>Adhere to photo etiquette by respecting privacy, ensuring accurate portrayal of the community, and handling sensitive subjects with sensitivity. </a:t>
            </a:r>
            <a:endParaRPr sz="1800">
              <a:solidFill>
                <a:srgbClr val="014576"/>
              </a:solidFill>
              <a:latin typeface="Public Sans"/>
              <a:ea typeface="Public Sans"/>
              <a:cs typeface="Public Sans"/>
              <a:sym typeface="Public Sans"/>
            </a:endParaRPr>
          </a:p>
          <a:p>
            <a:pPr indent="0" lvl="0" marL="0" rtl="0" algn="l">
              <a:spcBef>
                <a:spcPts val="0"/>
              </a:spcBef>
              <a:spcAft>
                <a:spcPts val="0"/>
              </a:spcAft>
              <a:buNone/>
            </a:pPr>
            <a:r>
              <a:t/>
            </a:r>
            <a:endParaRPr sz="1800">
              <a:solidFill>
                <a:srgbClr val="014576"/>
              </a:solidFill>
              <a:latin typeface="Public Sans"/>
              <a:ea typeface="Public Sans"/>
              <a:cs typeface="Public Sans"/>
              <a:sym typeface="Public Sans"/>
            </a:endParaRPr>
          </a:p>
          <a:p>
            <a:pPr indent="-342900" lvl="0" marL="457200" rtl="0" algn="l">
              <a:spcBef>
                <a:spcPts val="0"/>
              </a:spcBef>
              <a:spcAft>
                <a:spcPts val="0"/>
              </a:spcAft>
              <a:buClr>
                <a:srgbClr val="014576"/>
              </a:buClr>
              <a:buSzPts val="1800"/>
              <a:buFont typeface="Public Sans"/>
              <a:buAutoNum type="arabicPeriod"/>
            </a:pPr>
            <a:r>
              <a:rPr lang="en" sz="1800">
                <a:solidFill>
                  <a:srgbClr val="014576"/>
                </a:solidFill>
                <a:latin typeface="Public Sans"/>
                <a:ea typeface="Public Sans"/>
                <a:cs typeface="Public Sans"/>
                <a:sym typeface="Public Sans"/>
              </a:rPr>
              <a:t>Informed consent is essential, especially when photographing recognizable individuals, minors (under 18 years), or personal belongings/property, to uphold privacy and ethical considerations.</a:t>
            </a:r>
            <a:endParaRPr sz="1800">
              <a:solidFill>
                <a:srgbClr val="014576"/>
              </a:solidFill>
              <a:latin typeface="Public Sans"/>
              <a:ea typeface="Public Sans"/>
              <a:cs typeface="Public Sans"/>
              <a:sym typeface="Public Sans"/>
            </a:endParaRPr>
          </a:p>
          <a:p>
            <a:pPr indent="0" lvl="0" marL="0" rtl="0" algn="l">
              <a:spcBef>
                <a:spcPts val="0"/>
              </a:spcBef>
              <a:spcAft>
                <a:spcPts val="0"/>
              </a:spcAft>
              <a:buNone/>
            </a:pPr>
            <a:r>
              <a:t/>
            </a:r>
            <a:endParaRPr sz="1800">
              <a:solidFill>
                <a:srgbClr val="014576"/>
              </a:solidFill>
              <a:latin typeface="Public Sans"/>
              <a:ea typeface="Public Sans"/>
              <a:cs typeface="Public Sans"/>
              <a:sym typeface="Public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pic>
        <p:nvPicPr>
          <p:cNvPr id="374" name="Google Shape;374;p26"/>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375" name="Google Shape;375;p26"/>
          <p:cNvSpPr txBox="1"/>
          <p:nvPr>
            <p:ph type="ctrTitle"/>
          </p:nvPr>
        </p:nvSpPr>
        <p:spPr>
          <a:xfrm>
            <a:off x="824000" y="1613813"/>
            <a:ext cx="4255500" cy="18729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2800">
                <a:solidFill>
                  <a:srgbClr val="014576"/>
                </a:solidFill>
                <a:latin typeface="Public Sans"/>
                <a:ea typeface="Public Sans"/>
                <a:cs typeface="Public Sans"/>
                <a:sym typeface="Public Sans"/>
              </a:rPr>
              <a:t>Field Activity</a:t>
            </a:r>
            <a:endParaRPr>
              <a:latin typeface="Public Sans"/>
              <a:ea typeface="Public Sans"/>
              <a:cs typeface="Public Sans"/>
              <a:sym typeface="Public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FE6DA"/>
        </a:solidFill>
      </p:bgPr>
    </p:bg>
    <p:spTree>
      <p:nvGrpSpPr>
        <p:cNvPr id="379" name="Shape 379"/>
        <p:cNvGrpSpPr/>
        <p:nvPr/>
      </p:nvGrpSpPr>
      <p:grpSpPr>
        <a:xfrm>
          <a:off x="0" y="0"/>
          <a:ext cx="0" cy="0"/>
          <a:chOff x="0" y="0"/>
          <a:chExt cx="0" cy="0"/>
        </a:xfrm>
      </p:grpSpPr>
      <p:pic>
        <p:nvPicPr>
          <p:cNvPr id="380" name="Google Shape;380;p27"/>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381" name="Google Shape;381;p27"/>
          <p:cNvSpPr txBox="1"/>
          <p:nvPr/>
        </p:nvSpPr>
        <p:spPr>
          <a:xfrm>
            <a:off x="2686950" y="896550"/>
            <a:ext cx="37701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800">
                <a:solidFill>
                  <a:srgbClr val="014576"/>
                </a:solidFill>
              </a:rPr>
              <a:t>Group Reflection II</a:t>
            </a:r>
            <a:endParaRPr sz="1700"/>
          </a:p>
        </p:txBody>
      </p:sp>
      <p:sp>
        <p:nvSpPr>
          <p:cNvPr id="382" name="Google Shape;382;p27"/>
          <p:cNvSpPr txBox="1"/>
          <p:nvPr/>
        </p:nvSpPr>
        <p:spPr>
          <a:xfrm>
            <a:off x="831900" y="1786800"/>
            <a:ext cx="7480200" cy="1569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000">
                <a:solidFill>
                  <a:srgbClr val="014576"/>
                </a:solidFill>
                <a:latin typeface="Public Sans"/>
                <a:ea typeface="Public Sans"/>
                <a:cs typeface="Public Sans"/>
                <a:sym typeface="Public Sans"/>
              </a:rPr>
              <a:t>What did you see, capture, and discuss while out in the field? What are the key takeaways? </a:t>
            </a:r>
            <a:endParaRPr sz="3000">
              <a:solidFill>
                <a:srgbClr val="014576"/>
              </a:solidFill>
              <a:latin typeface="Public Sans"/>
              <a:ea typeface="Public Sans"/>
              <a:cs typeface="Public Sans"/>
              <a:sym typeface="Public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28"/>
          <p:cNvSpPr txBox="1"/>
          <p:nvPr/>
        </p:nvSpPr>
        <p:spPr>
          <a:xfrm>
            <a:off x="372800" y="883300"/>
            <a:ext cx="37701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700"/>
          </a:p>
        </p:txBody>
      </p:sp>
      <p:pic>
        <p:nvPicPr>
          <p:cNvPr id="388" name="Google Shape;388;p28"/>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389" name="Google Shape;389;p28"/>
          <p:cNvSpPr txBox="1"/>
          <p:nvPr/>
        </p:nvSpPr>
        <p:spPr>
          <a:xfrm>
            <a:off x="408450" y="919650"/>
            <a:ext cx="4336800" cy="1000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800">
                <a:solidFill>
                  <a:srgbClr val="014576"/>
                </a:solidFill>
                <a:latin typeface="Public Sans"/>
                <a:ea typeface="Public Sans"/>
                <a:cs typeface="Public Sans"/>
                <a:sym typeface="Public Sans"/>
              </a:rPr>
              <a:t>SHOWed Method</a:t>
            </a:r>
            <a:endParaRPr b="1" sz="2800">
              <a:solidFill>
                <a:srgbClr val="014576"/>
              </a:solidFill>
              <a:latin typeface="Public Sans"/>
              <a:ea typeface="Public Sans"/>
              <a:cs typeface="Public Sans"/>
              <a:sym typeface="Public Sans"/>
            </a:endParaRPr>
          </a:p>
          <a:p>
            <a:pPr indent="0" lvl="0" marL="0" rtl="0" algn="l">
              <a:spcBef>
                <a:spcPts val="0"/>
              </a:spcBef>
              <a:spcAft>
                <a:spcPts val="0"/>
              </a:spcAft>
              <a:buNone/>
            </a:pPr>
            <a:r>
              <a:t/>
            </a:r>
            <a:endParaRPr b="1" sz="2500">
              <a:solidFill>
                <a:srgbClr val="014576"/>
              </a:solidFill>
            </a:endParaRPr>
          </a:p>
        </p:txBody>
      </p:sp>
      <p:sp>
        <p:nvSpPr>
          <p:cNvPr id="390" name="Google Shape;390;p28"/>
          <p:cNvSpPr txBox="1"/>
          <p:nvPr/>
        </p:nvSpPr>
        <p:spPr>
          <a:xfrm>
            <a:off x="768150" y="1489050"/>
            <a:ext cx="7568100" cy="2734800"/>
          </a:xfrm>
          <a:prstGeom prst="rect">
            <a:avLst/>
          </a:prstGeom>
          <a:noFill/>
          <a:ln>
            <a:noFill/>
          </a:ln>
        </p:spPr>
        <p:txBody>
          <a:bodyPr anchorCtr="0" anchor="t" bIns="91425" lIns="91425" spcFirstLastPara="1" rIns="91425" wrap="square" tIns="91425">
            <a:normAutofit fontScale="85000" lnSpcReduction="20000"/>
          </a:bodyPr>
          <a:lstStyle/>
          <a:p>
            <a:pPr indent="0" lvl="0" marL="0" rtl="0" algn="l">
              <a:spcBef>
                <a:spcPts val="0"/>
              </a:spcBef>
              <a:spcAft>
                <a:spcPts val="0"/>
              </a:spcAft>
              <a:buNone/>
            </a:pPr>
            <a:r>
              <a:rPr i="1" lang="en" sz="2600">
                <a:solidFill>
                  <a:srgbClr val="014576"/>
                </a:solidFill>
                <a:latin typeface="Public Sans"/>
                <a:ea typeface="Public Sans"/>
                <a:cs typeface="Public Sans"/>
                <a:sym typeface="Public Sans"/>
              </a:rPr>
              <a:t>Select 2 photos that represent your main takeaways. Use the following questions for your small group discussion. </a:t>
            </a:r>
            <a:endParaRPr i="1" sz="2600">
              <a:solidFill>
                <a:srgbClr val="014576"/>
              </a:solidFill>
              <a:latin typeface="Public Sans"/>
              <a:ea typeface="Public Sans"/>
              <a:cs typeface="Public Sans"/>
              <a:sym typeface="Public Sans"/>
            </a:endParaRPr>
          </a:p>
          <a:p>
            <a:pPr indent="0" lvl="0" marL="0" rtl="0" algn="l">
              <a:spcBef>
                <a:spcPts val="0"/>
              </a:spcBef>
              <a:spcAft>
                <a:spcPts val="0"/>
              </a:spcAft>
              <a:buNone/>
            </a:pPr>
            <a:r>
              <a:t/>
            </a:r>
            <a:endParaRPr sz="2600">
              <a:solidFill>
                <a:srgbClr val="014576"/>
              </a:solidFill>
              <a:latin typeface="Public Sans"/>
              <a:ea typeface="Public Sans"/>
              <a:cs typeface="Public Sans"/>
              <a:sym typeface="Public Sans"/>
            </a:endParaRPr>
          </a:p>
          <a:p>
            <a:pPr indent="-368935" lvl="1" marL="914400" rtl="0" algn="l">
              <a:spcBef>
                <a:spcPts val="0"/>
              </a:spcBef>
              <a:spcAft>
                <a:spcPts val="0"/>
              </a:spcAft>
              <a:buClr>
                <a:srgbClr val="014576"/>
              </a:buClr>
              <a:buSzPct val="100000"/>
              <a:buFont typeface="Public Sans"/>
              <a:buChar char="○"/>
            </a:pPr>
            <a:r>
              <a:rPr lang="en" sz="2600">
                <a:solidFill>
                  <a:srgbClr val="014576"/>
                </a:solidFill>
                <a:latin typeface="Public Sans"/>
                <a:ea typeface="Public Sans"/>
                <a:cs typeface="Public Sans"/>
                <a:sym typeface="Public Sans"/>
              </a:rPr>
              <a:t>What do you </a:t>
            </a:r>
            <a:r>
              <a:rPr lang="en" sz="2600" u="sng">
                <a:solidFill>
                  <a:srgbClr val="014576"/>
                </a:solidFill>
                <a:latin typeface="Public Sans"/>
                <a:ea typeface="Public Sans"/>
                <a:cs typeface="Public Sans"/>
                <a:sym typeface="Public Sans"/>
              </a:rPr>
              <a:t>s</a:t>
            </a:r>
            <a:r>
              <a:rPr lang="en" sz="2600">
                <a:solidFill>
                  <a:srgbClr val="014576"/>
                </a:solidFill>
                <a:latin typeface="Public Sans"/>
                <a:ea typeface="Public Sans"/>
                <a:cs typeface="Public Sans"/>
                <a:sym typeface="Public Sans"/>
              </a:rPr>
              <a:t>ee?</a:t>
            </a:r>
            <a:endParaRPr sz="2600">
              <a:solidFill>
                <a:srgbClr val="014576"/>
              </a:solidFill>
              <a:latin typeface="Public Sans"/>
              <a:ea typeface="Public Sans"/>
              <a:cs typeface="Public Sans"/>
              <a:sym typeface="Public Sans"/>
            </a:endParaRPr>
          </a:p>
          <a:p>
            <a:pPr indent="-368935" lvl="1" marL="914400" rtl="0" algn="l">
              <a:spcBef>
                <a:spcPts val="0"/>
              </a:spcBef>
              <a:spcAft>
                <a:spcPts val="0"/>
              </a:spcAft>
              <a:buClr>
                <a:srgbClr val="014576"/>
              </a:buClr>
              <a:buSzPct val="100000"/>
              <a:buFont typeface="Public Sans"/>
              <a:buChar char="○"/>
            </a:pPr>
            <a:r>
              <a:rPr lang="en" sz="2600">
                <a:solidFill>
                  <a:srgbClr val="014576"/>
                </a:solidFill>
                <a:latin typeface="Public Sans"/>
                <a:ea typeface="Public Sans"/>
                <a:cs typeface="Public Sans"/>
                <a:sym typeface="Public Sans"/>
              </a:rPr>
              <a:t>What is </a:t>
            </a:r>
            <a:r>
              <a:rPr lang="en" sz="2600" u="sng">
                <a:solidFill>
                  <a:srgbClr val="014576"/>
                </a:solidFill>
                <a:latin typeface="Public Sans"/>
                <a:ea typeface="Public Sans"/>
                <a:cs typeface="Public Sans"/>
                <a:sym typeface="Public Sans"/>
              </a:rPr>
              <a:t>h</a:t>
            </a:r>
            <a:r>
              <a:rPr lang="en" sz="2600">
                <a:solidFill>
                  <a:srgbClr val="014576"/>
                </a:solidFill>
                <a:latin typeface="Public Sans"/>
                <a:ea typeface="Public Sans"/>
                <a:cs typeface="Public Sans"/>
                <a:sym typeface="Public Sans"/>
              </a:rPr>
              <a:t>appening? </a:t>
            </a:r>
            <a:endParaRPr sz="2600">
              <a:solidFill>
                <a:srgbClr val="014576"/>
              </a:solidFill>
              <a:latin typeface="Public Sans"/>
              <a:ea typeface="Public Sans"/>
              <a:cs typeface="Public Sans"/>
              <a:sym typeface="Public Sans"/>
            </a:endParaRPr>
          </a:p>
          <a:p>
            <a:pPr indent="-368935" lvl="1" marL="914400" rtl="0" algn="l">
              <a:spcBef>
                <a:spcPts val="0"/>
              </a:spcBef>
              <a:spcAft>
                <a:spcPts val="0"/>
              </a:spcAft>
              <a:buClr>
                <a:srgbClr val="014576"/>
              </a:buClr>
              <a:buSzPct val="100000"/>
              <a:buFont typeface="Public Sans"/>
              <a:buChar char="○"/>
            </a:pPr>
            <a:r>
              <a:rPr lang="en" sz="2600">
                <a:solidFill>
                  <a:srgbClr val="014576"/>
                </a:solidFill>
                <a:latin typeface="Public Sans"/>
                <a:ea typeface="Public Sans"/>
                <a:cs typeface="Public Sans"/>
                <a:sym typeface="Public Sans"/>
              </a:rPr>
              <a:t>How does this relate to </a:t>
            </a:r>
            <a:r>
              <a:rPr lang="en" sz="2600" u="sng">
                <a:solidFill>
                  <a:srgbClr val="014576"/>
                </a:solidFill>
                <a:latin typeface="Public Sans"/>
                <a:ea typeface="Public Sans"/>
                <a:cs typeface="Public Sans"/>
                <a:sym typeface="Public Sans"/>
              </a:rPr>
              <a:t>o</a:t>
            </a:r>
            <a:r>
              <a:rPr lang="en" sz="2600">
                <a:solidFill>
                  <a:srgbClr val="014576"/>
                </a:solidFill>
                <a:latin typeface="Public Sans"/>
                <a:ea typeface="Public Sans"/>
                <a:cs typeface="Public Sans"/>
                <a:sym typeface="Public Sans"/>
              </a:rPr>
              <a:t>ur lives and the people in your community? </a:t>
            </a:r>
            <a:endParaRPr sz="2600">
              <a:solidFill>
                <a:srgbClr val="014576"/>
              </a:solidFill>
              <a:latin typeface="Public Sans"/>
              <a:ea typeface="Public Sans"/>
              <a:cs typeface="Public Sans"/>
              <a:sym typeface="Public Sans"/>
            </a:endParaRPr>
          </a:p>
          <a:p>
            <a:pPr indent="-368935" lvl="1" marL="914400" rtl="0" algn="l">
              <a:spcBef>
                <a:spcPts val="0"/>
              </a:spcBef>
              <a:spcAft>
                <a:spcPts val="0"/>
              </a:spcAft>
              <a:buClr>
                <a:srgbClr val="014576"/>
              </a:buClr>
              <a:buSzPct val="100000"/>
              <a:buFont typeface="Public Sans"/>
              <a:buChar char="○"/>
            </a:pPr>
            <a:r>
              <a:rPr lang="en" sz="2600" u="sng">
                <a:solidFill>
                  <a:srgbClr val="014576"/>
                </a:solidFill>
                <a:latin typeface="Public Sans"/>
                <a:ea typeface="Public Sans"/>
                <a:cs typeface="Public Sans"/>
                <a:sym typeface="Public Sans"/>
              </a:rPr>
              <a:t>W</a:t>
            </a:r>
            <a:r>
              <a:rPr lang="en" sz="2600">
                <a:solidFill>
                  <a:srgbClr val="014576"/>
                </a:solidFill>
                <a:latin typeface="Public Sans"/>
                <a:ea typeface="Public Sans"/>
                <a:cs typeface="Public Sans"/>
                <a:sym typeface="Public Sans"/>
              </a:rPr>
              <a:t>hy is this happening? Why does this </a:t>
            </a:r>
            <a:r>
              <a:rPr lang="en" sz="2600" u="sng">
                <a:solidFill>
                  <a:srgbClr val="014576"/>
                </a:solidFill>
                <a:latin typeface="Public Sans"/>
                <a:ea typeface="Public Sans"/>
                <a:cs typeface="Public Sans"/>
                <a:sym typeface="Public Sans"/>
              </a:rPr>
              <a:t>e</a:t>
            </a:r>
            <a:r>
              <a:rPr lang="en" sz="2600">
                <a:solidFill>
                  <a:srgbClr val="014576"/>
                </a:solidFill>
                <a:latin typeface="Public Sans"/>
                <a:ea typeface="Public Sans"/>
                <a:cs typeface="Public Sans"/>
                <a:sym typeface="Public Sans"/>
              </a:rPr>
              <a:t>xist? </a:t>
            </a:r>
            <a:endParaRPr sz="2600">
              <a:solidFill>
                <a:srgbClr val="014576"/>
              </a:solidFill>
              <a:latin typeface="Public Sans"/>
              <a:ea typeface="Public Sans"/>
              <a:cs typeface="Public Sans"/>
              <a:sym typeface="Public Sans"/>
            </a:endParaRPr>
          </a:p>
          <a:p>
            <a:pPr indent="-368935" lvl="1" marL="914400" rtl="0" algn="l">
              <a:spcBef>
                <a:spcPts val="0"/>
              </a:spcBef>
              <a:spcAft>
                <a:spcPts val="0"/>
              </a:spcAft>
              <a:buClr>
                <a:srgbClr val="014576"/>
              </a:buClr>
              <a:buSzPct val="100000"/>
              <a:buFont typeface="Public Sans"/>
              <a:buChar char="○"/>
            </a:pPr>
            <a:r>
              <a:rPr lang="en" sz="2600">
                <a:solidFill>
                  <a:srgbClr val="014576"/>
                </a:solidFill>
                <a:latin typeface="Public Sans"/>
                <a:ea typeface="Public Sans"/>
                <a:cs typeface="Public Sans"/>
                <a:sym typeface="Public Sans"/>
              </a:rPr>
              <a:t>What can we </a:t>
            </a:r>
            <a:r>
              <a:rPr lang="en" sz="2600" u="sng">
                <a:solidFill>
                  <a:srgbClr val="014576"/>
                </a:solidFill>
                <a:latin typeface="Public Sans"/>
                <a:ea typeface="Public Sans"/>
                <a:cs typeface="Public Sans"/>
                <a:sym typeface="Public Sans"/>
              </a:rPr>
              <a:t>d</a:t>
            </a:r>
            <a:r>
              <a:rPr lang="en" sz="2600">
                <a:solidFill>
                  <a:srgbClr val="014576"/>
                </a:solidFill>
                <a:latin typeface="Public Sans"/>
                <a:ea typeface="Public Sans"/>
                <a:cs typeface="Public Sans"/>
                <a:sym typeface="Public Sans"/>
              </a:rPr>
              <a:t>o about it?</a:t>
            </a:r>
            <a:endParaRPr sz="2600">
              <a:solidFill>
                <a:srgbClr val="014576"/>
              </a:solidFill>
              <a:latin typeface="Public Sans"/>
              <a:ea typeface="Public Sans"/>
              <a:cs typeface="Public Sans"/>
              <a:sym typeface="Public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pic>
        <p:nvPicPr>
          <p:cNvPr id="395" name="Google Shape;395;p29"/>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396" name="Google Shape;396;p29"/>
          <p:cNvSpPr txBox="1"/>
          <p:nvPr>
            <p:ph type="ctrTitle"/>
          </p:nvPr>
        </p:nvSpPr>
        <p:spPr>
          <a:xfrm>
            <a:off x="824000" y="1613813"/>
            <a:ext cx="4255500" cy="18729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2800">
                <a:solidFill>
                  <a:srgbClr val="014576"/>
                </a:solidFill>
                <a:latin typeface="Public Sans"/>
                <a:ea typeface="Public Sans"/>
                <a:cs typeface="Public Sans"/>
                <a:sym typeface="Public Sans"/>
              </a:rPr>
              <a:t>Group Work &amp; Final Assessment </a:t>
            </a:r>
            <a:endParaRPr>
              <a:latin typeface="Public Sans"/>
              <a:ea typeface="Public Sans"/>
              <a:cs typeface="Public Sans"/>
              <a:sym typeface="Public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FE6DA"/>
        </a:solidFill>
      </p:bgPr>
    </p:bg>
    <p:spTree>
      <p:nvGrpSpPr>
        <p:cNvPr id="400" name="Shape 400"/>
        <p:cNvGrpSpPr/>
        <p:nvPr/>
      </p:nvGrpSpPr>
      <p:grpSpPr>
        <a:xfrm>
          <a:off x="0" y="0"/>
          <a:ext cx="0" cy="0"/>
          <a:chOff x="0" y="0"/>
          <a:chExt cx="0" cy="0"/>
        </a:xfrm>
      </p:grpSpPr>
      <p:pic>
        <p:nvPicPr>
          <p:cNvPr id="401" name="Google Shape;401;p30"/>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402" name="Google Shape;402;p30"/>
          <p:cNvSpPr txBox="1"/>
          <p:nvPr/>
        </p:nvSpPr>
        <p:spPr>
          <a:xfrm>
            <a:off x="2686950" y="896550"/>
            <a:ext cx="3770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800">
                <a:solidFill>
                  <a:srgbClr val="014576"/>
                </a:solidFill>
                <a:latin typeface="Public Sans"/>
                <a:ea typeface="Public Sans"/>
                <a:cs typeface="Public Sans"/>
                <a:sym typeface="Public Sans"/>
              </a:rPr>
              <a:t>Closing | Share-out</a:t>
            </a:r>
            <a:endParaRPr sz="1700">
              <a:latin typeface="Public Sans"/>
              <a:ea typeface="Public Sans"/>
              <a:cs typeface="Public Sans"/>
              <a:sym typeface="Public Sans"/>
            </a:endParaRPr>
          </a:p>
        </p:txBody>
      </p:sp>
      <p:sp>
        <p:nvSpPr>
          <p:cNvPr id="403" name="Google Shape;403;p30"/>
          <p:cNvSpPr txBox="1"/>
          <p:nvPr/>
        </p:nvSpPr>
        <p:spPr>
          <a:xfrm>
            <a:off x="831900" y="1801650"/>
            <a:ext cx="7480200" cy="2493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000">
                <a:solidFill>
                  <a:srgbClr val="014576"/>
                </a:solidFill>
                <a:latin typeface="Public Sans"/>
                <a:ea typeface="Public Sans"/>
                <a:cs typeface="Public Sans"/>
                <a:sym typeface="Public Sans"/>
              </a:rPr>
              <a:t>Based on our discussions, review, and reflections today, what are your final takeaways about the relationship between flooding, your experience, and research?</a:t>
            </a:r>
            <a:endParaRPr sz="3000">
              <a:solidFill>
                <a:srgbClr val="014576"/>
              </a:solidFill>
              <a:latin typeface="Public Sans"/>
              <a:ea typeface="Public Sans"/>
              <a:cs typeface="Public Sans"/>
              <a:sym typeface="Public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FE6DA"/>
        </a:solidFill>
      </p:bgPr>
    </p:bg>
    <p:spTree>
      <p:nvGrpSpPr>
        <p:cNvPr id="407" name="Shape 407"/>
        <p:cNvGrpSpPr/>
        <p:nvPr/>
      </p:nvGrpSpPr>
      <p:grpSpPr>
        <a:xfrm>
          <a:off x="0" y="0"/>
          <a:ext cx="0" cy="0"/>
          <a:chOff x="0" y="0"/>
          <a:chExt cx="0" cy="0"/>
        </a:xfrm>
      </p:grpSpPr>
      <p:pic>
        <p:nvPicPr>
          <p:cNvPr id="408" name="Google Shape;408;p31"/>
          <p:cNvPicPr preferRelativeResize="0"/>
          <p:nvPr/>
        </p:nvPicPr>
        <p:blipFill>
          <a:blip r:embed="rId3">
            <a:alphaModFix/>
          </a:blip>
          <a:stretch>
            <a:fillRect/>
          </a:stretch>
        </p:blipFill>
        <p:spPr>
          <a:xfrm>
            <a:off x="325913" y="-258987"/>
            <a:ext cx="8492176" cy="5661474"/>
          </a:xfrm>
          <a:prstGeom prst="rect">
            <a:avLst/>
          </a:prstGeom>
          <a:noFill/>
          <a:ln cap="flat" cmpd="sng" w="76200">
            <a:solidFill>
              <a:srgbClr val="014576"/>
            </a:solidFill>
            <a:prstDash val="solid"/>
            <a:round/>
            <a:headEnd len="sm" w="sm" type="none"/>
            <a:tailEnd len="sm" w="sm" type="none"/>
          </a:ln>
        </p:spPr>
      </p:pic>
      <p:sp>
        <p:nvSpPr>
          <p:cNvPr id="409" name="Google Shape;409;p31"/>
          <p:cNvSpPr txBox="1"/>
          <p:nvPr/>
        </p:nvSpPr>
        <p:spPr>
          <a:xfrm>
            <a:off x="1892906" y="3804069"/>
            <a:ext cx="3120600" cy="323100"/>
          </a:xfrm>
          <a:prstGeom prst="rect">
            <a:avLst/>
          </a:prstGeom>
          <a:noFill/>
          <a:ln>
            <a:noFill/>
          </a:ln>
        </p:spPr>
        <p:txBody>
          <a:bodyPr anchorCtr="0" anchor="t" bIns="68575" lIns="68575" spcFirstLastPara="1" rIns="68575" wrap="square" tIns="68575">
            <a:spAutoFit/>
          </a:bodyPr>
          <a:lstStyle/>
          <a:p>
            <a:pPr indent="0" lvl="0" marL="0" rtl="0" algn="l">
              <a:lnSpc>
                <a:spcPct val="115000"/>
              </a:lnSpc>
              <a:spcBef>
                <a:spcPts val="0"/>
              </a:spcBef>
              <a:spcAft>
                <a:spcPts val="0"/>
              </a:spcAft>
              <a:buNone/>
            </a:pPr>
            <a:r>
              <a:rPr lang="en" sz="1200">
                <a:solidFill>
                  <a:srgbClr val="15395D"/>
                </a:solidFill>
                <a:highlight>
                  <a:srgbClr val="FFFFFF"/>
                </a:highlight>
              </a:rPr>
              <a:t>Email info@floodnet.nyc for more info. </a:t>
            </a:r>
            <a:endParaRPr sz="1200">
              <a:solidFill>
                <a:srgbClr val="15395D"/>
              </a:solidFill>
              <a:highlight>
                <a:srgbClr val="FFFFFF"/>
              </a:highlight>
            </a:endParaRPr>
          </a:p>
        </p:txBody>
      </p:sp>
      <p:sp>
        <p:nvSpPr>
          <p:cNvPr id="410" name="Google Shape;410;p31"/>
          <p:cNvSpPr txBox="1"/>
          <p:nvPr>
            <p:ph type="title"/>
          </p:nvPr>
        </p:nvSpPr>
        <p:spPr>
          <a:xfrm>
            <a:off x="1892906" y="3389769"/>
            <a:ext cx="3120600" cy="41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1920">
                <a:latin typeface="Arial"/>
                <a:ea typeface="Arial"/>
                <a:cs typeface="Arial"/>
                <a:sym typeface="Arial"/>
              </a:rPr>
              <a:t>Connect with FloodNet!</a:t>
            </a:r>
            <a:endParaRPr b="1" sz="1920">
              <a:latin typeface="Arial"/>
              <a:ea typeface="Arial"/>
              <a:cs typeface="Arial"/>
              <a:sym typeface="Arial"/>
            </a:endParaRPr>
          </a:p>
        </p:txBody>
      </p:sp>
      <p:pic>
        <p:nvPicPr>
          <p:cNvPr id="411" name="Google Shape;411;p31"/>
          <p:cNvPicPr preferRelativeResize="0"/>
          <p:nvPr/>
        </p:nvPicPr>
        <p:blipFill>
          <a:blip r:embed="rId4">
            <a:alphaModFix/>
          </a:blip>
          <a:stretch>
            <a:fillRect/>
          </a:stretch>
        </p:blipFill>
        <p:spPr>
          <a:xfrm>
            <a:off x="5013428" y="2780907"/>
            <a:ext cx="2146898" cy="1859693"/>
          </a:xfrm>
          <a:prstGeom prst="rect">
            <a:avLst/>
          </a:prstGeom>
          <a:noFill/>
          <a:ln>
            <a:noFill/>
          </a:ln>
        </p:spPr>
      </p:pic>
      <p:sp>
        <p:nvSpPr>
          <p:cNvPr id="412" name="Google Shape;412;p31"/>
          <p:cNvSpPr txBox="1"/>
          <p:nvPr/>
        </p:nvSpPr>
        <p:spPr>
          <a:xfrm>
            <a:off x="5013469" y="4531369"/>
            <a:ext cx="2237700" cy="304800"/>
          </a:xfrm>
          <a:prstGeom prst="rect">
            <a:avLst/>
          </a:prstGeom>
          <a:noFill/>
          <a:ln>
            <a:noFill/>
          </a:ln>
        </p:spPr>
        <p:txBody>
          <a:bodyPr anchorCtr="0" anchor="t" bIns="68575" lIns="68575" spcFirstLastPara="1" rIns="68575" wrap="square" tIns="68575">
            <a:spAutoFit/>
          </a:bodyPr>
          <a:lstStyle/>
          <a:p>
            <a:pPr indent="0" lvl="0" marL="0" rtl="0" algn="ctr">
              <a:lnSpc>
                <a:spcPct val="90000"/>
              </a:lnSpc>
              <a:spcBef>
                <a:spcPts val="800"/>
              </a:spcBef>
              <a:spcAft>
                <a:spcPts val="0"/>
              </a:spcAft>
              <a:buNone/>
            </a:pPr>
            <a:r>
              <a:rPr b="1" lang="en" sz="1200">
                <a:latin typeface="Public Sans"/>
                <a:ea typeface="Public Sans"/>
                <a:cs typeface="Public Sans"/>
                <a:sym typeface="Public Sans"/>
              </a:rPr>
              <a:t>QR code to suggest sensors</a:t>
            </a:r>
            <a:endParaRPr b="1" sz="11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15"/>
          <p:cNvSpPr txBox="1"/>
          <p:nvPr>
            <p:ph type="ctrTitle"/>
          </p:nvPr>
        </p:nvSpPr>
        <p:spPr>
          <a:xfrm>
            <a:off x="824000" y="919013"/>
            <a:ext cx="4255500" cy="18729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None/>
            </a:pPr>
            <a:r>
              <a:rPr lang="en" sz="1500">
                <a:solidFill>
                  <a:srgbClr val="014576"/>
                </a:solidFill>
                <a:latin typeface="Public Sans"/>
                <a:ea typeface="Public Sans"/>
                <a:cs typeface="Public Sans"/>
                <a:sym typeface="Public Sans"/>
              </a:rPr>
              <a:t>This educational module is intended solely for non-commercial use and is designed to facilitate learning. Users are permitted to modify and adapt the content; however, any adaptations must credit FloodNet as the original source. Unauthorized commercial use or reproduction of this material is prohibited. By engaging with this module, you agree to use it as intended for educational purposes only. </a:t>
            </a:r>
            <a:endParaRPr sz="1500">
              <a:solidFill>
                <a:srgbClr val="014576"/>
              </a:solidFill>
              <a:latin typeface="Public Sans"/>
              <a:ea typeface="Public Sans"/>
              <a:cs typeface="Public Sans"/>
              <a:sym typeface="Public Sans"/>
            </a:endParaRPr>
          </a:p>
          <a:p>
            <a:pPr indent="0" lvl="0" marL="0" rtl="0" algn="l">
              <a:spcBef>
                <a:spcPts val="0"/>
              </a:spcBef>
              <a:spcAft>
                <a:spcPts val="0"/>
              </a:spcAft>
              <a:buNone/>
            </a:pPr>
            <a:r>
              <a:t/>
            </a:r>
            <a:endParaRPr sz="1500">
              <a:solidFill>
                <a:srgbClr val="014576"/>
              </a:solidFill>
              <a:latin typeface="Public Sans"/>
              <a:ea typeface="Public Sans"/>
              <a:cs typeface="Public Sans"/>
              <a:sym typeface="Public Sans"/>
            </a:endParaRPr>
          </a:p>
          <a:p>
            <a:pPr indent="0" lvl="0" marL="0" rtl="0" algn="l">
              <a:spcBef>
                <a:spcPts val="0"/>
              </a:spcBef>
              <a:spcAft>
                <a:spcPts val="0"/>
              </a:spcAft>
              <a:buNone/>
            </a:pPr>
            <a:r>
              <a:rPr lang="en" sz="1500">
                <a:solidFill>
                  <a:srgbClr val="014576"/>
                </a:solidFill>
                <a:latin typeface="Public Sans"/>
                <a:ea typeface="Public Sans"/>
                <a:cs typeface="Public Sans"/>
                <a:sym typeface="Public Sans"/>
              </a:rPr>
              <a:t>Thank you for respecting these terms.</a:t>
            </a:r>
            <a:endParaRPr sz="1500">
              <a:solidFill>
                <a:srgbClr val="014576"/>
              </a:solidFill>
              <a:latin typeface="Public Sans"/>
              <a:ea typeface="Public Sans"/>
              <a:cs typeface="Public Sans"/>
              <a:sym typeface="Public Sans"/>
            </a:endParaRPr>
          </a:p>
          <a:p>
            <a:pPr indent="0" lvl="0" marL="0" rtl="0" algn="l">
              <a:spcBef>
                <a:spcPts val="0"/>
              </a:spcBef>
              <a:spcAft>
                <a:spcPts val="0"/>
              </a:spcAft>
              <a:buNone/>
            </a:pPr>
            <a:r>
              <a:t/>
            </a:r>
            <a:endParaRPr>
              <a:solidFill>
                <a:srgbClr val="014576"/>
              </a:solidFill>
            </a:endParaRPr>
          </a:p>
        </p:txBody>
      </p:sp>
      <p:sp>
        <p:nvSpPr>
          <p:cNvPr id="292" name="Google Shape;292;p15"/>
          <p:cNvSpPr txBox="1"/>
          <p:nvPr>
            <p:ph idx="1" type="subTitle"/>
          </p:nvPr>
        </p:nvSpPr>
        <p:spPr>
          <a:xfrm>
            <a:off x="824000" y="3027500"/>
            <a:ext cx="4255500" cy="695400"/>
          </a:xfrm>
          <a:prstGeom prst="rect">
            <a:avLst/>
          </a:prstGeom>
        </p:spPr>
        <p:txBody>
          <a:bodyPr anchorCtr="0" anchor="t" bIns="91425" lIns="91425" spcFirstLastPara="1" rIns="91425" wrap="square" tIns="91425">
            <a:normAutofit fontScale="25000" lnSpcReduction="20000"/>
          </a:bodyPr>
          <a:lstStyle/>
          <a:p>
            <a:pPr indent="0" lvl="0" marL="0" rtl="0" algn="l">
              <a:spcBef>
                <a:spcPts val="0"/>
              </a:spcBef>
              <a:spcAft>
                <a:spcPts val="0"/>
              </a:spcAft>
              <a:buClr>
                <a:srgbClr val="000000"/>
              </a:buClr>
              <a:buSzPts val="110"/>
              <a:buFont typeface="Arial"/>
              <a:buNone/>
            </a:pPr>
            <a:r>
              <a:rPr b="1" lang="en" sz="6376">
                <a:solidFill>
                  <a:srgbClr val="014576"/>
                </a:solidFill>
                <a:latin typeface="Public Sans"/>
                <a:ea typeface="Public Sans"/>
                <a:cs typeface="Public Sans"/>
                <a:sym typeface="Public Sans"/>
              </a:rPr>
              <a:t>Module description</a:t>
            </a:r>
            <a:r>
              <a:rPr lang="en" sz="6376">
                <a:solidFill>
                  <a:srgbClr val="014576"/>
                </a:solidFill>
                <a:latin typeface="Public Sans"/>
                <a:ea typeface="Public Sans"/>
                <a:cs typeface="Public Sans"/>
                <a:sym typeface="Public Sans"/>
              </a:rPr>
              <a:t>: In this module, participants move through PhotoVoice training to expand community-led documentation, conversation, and qualitative data collection on flooding and flood impacts in their neighborhoods.</a:t>
            </a:r>
            <a:endParaRPr sz="6376">
              <a:solidFill>
                <a:srgbClr val="014576"/>
              </a:solidFill>
              <a:latin typeface="Public Sans"/>
              <a:ea typeface="Public Sans"/>
              <a:cs typeface="Public Sans"/>
              <a:sym typeface="Public Sans"/>
            </a:endParaRPr>
          </a:p>
          <a:p>
            <a:pPr indent="0" lvl="0" marL="0" rtl="0" algn="l">
              <a:spcBef>
                <a:spcPts val="0"/>
              </a:spcBef>
              <a:spcAft>
                <a:spcPts val="0"/>
              </a:spcAft>
              <a:buClr>
                <a:srgbClr val="000000"/>
              </a:buClr>
              <a:buSzPct val="35483"/>
              <a:buFont typeface="Arial"/>
              <a:buNone/>
            </a:pPr>
            <a:r>
              <a:t/>
            </a:r>
            <a:endParaRPr sz="1240">
              <a:latin typeface="Public Sans"/>
              <a:ea typeface="Public Sans"/>
              <a:cs typeface="Public Sans"/>
              <a:sym typeface="Public Sans"/>
            </a:endParaRPr>
          </a:p>
          <a:p>
            <a:pPr indent="0" lvl="0" marL="0" rtl="0" algn="l">
              <a:spcBef>
                <a:spcPts val="0"/>
              </a:spcBef>
              <a:spcAft>
                <a:spcPts val="0"/>
              </a:spcAft>
              <a:buClr>
                <a:srgbClr val="000000"/>
              </a:buClr>
              <a:buSzPct val="35483"/>
              <a:buFont typeface="Arial"/>
              <a:buNone/>
            </a:pPr>
            <a:r>
              <a:t/>
            </a:r>
            <a:endParaRPr sz="1240">
              <a:latin typeface="Public Sans"/>
              <a:ea typeface="Public Sans"/>
              <a:cs typeface="Public Sans"/>
              <a:sym typeface="Public Sans"/>
            </a:endParaRPr>
          </a:p>
          <a:p>
            <a:pPr indent="0" lvl="0" marL="0" rtl="0" algn="l">
              <a:spcBef>
                <a:spcPts val="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FE6DA"/>
        </a:solidFill>
      </p:bgPr>
    </p:bg>
    <p:spTree>
      <p:nvGrpSpPr>
        <p:cNvPr id="296" name="Shape 296"/>
        <p:cNvGrpSpPr/>
        <p:nvPr/>
      </p:nvGrpSpPr>
      <p:grpSpPr>
        <a:xfrm>
          <a:off x="0" y="0"/>
          <a:ext cx="0" cy="0"/>
          <a:chOff x="0" y="0"/>
          <a:chExt cx="0" cy="0"/>
        </a:xfrm>
      </p:grpSpPr>
      <p:pic>
        <p:nvPicPr>
          <p:cNvPr id="297" name="Google Shape;297;p16"/>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298" name="Google Shape;298;p16"/>
          <p:cNvSpPr txBox="1"/>
          <p:nvPr>
            <p:ph type="title"/>
          </p:nvPr>
        </p:nvSpPr>
        <p:spPr>
          <a:xfrm>
            <a:off x="824000" y="1635300"/>
            <a:ext cx="5857800" cy="1872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SzPts val="990"/>
              <a:buNone/>
            </a:pPr>
            <a:r>
              <a:rPr lang="en" sz="1779">
                <a:solidFill>
                  <a:srgbClr val="014576"/>
                </a:solidFill>
                <a:latin typeface="Public Sans"/>
                <a:ea typeface="Public Sans"/>
                <a:cs typeface="Public Sans"/>
                <a:sym typeface="Public Sans"/>
              </a:rPr>
              <a:t>Community</a:t>
            </a:r>
            <a:r>
              <a:rPr lang="en" sz="1779">
                <a:solidFill>
                  <a:srgbClr val="014576"/>
                </a:solidFill>
                <a:latin typeface="Public Sans"/>
                <a:ea typeface="Public Sans"/>
                <a:cs typeface="Public Sans"/>
                <a:sym typeface="Public Sans"/>
              </a:rPr>
              <a:t> Workshop: Community Voice Module </a:t>
            </a:r>
            <a:endParaRPr sz="1779">
              <a:solidFill>
                <a:srgbClr val="014576"/>
              </a:solidFill>
              <a:latin typeface="Public Sans"/>
              <a:ea typeface="Public Sans"/>
              <a:cs typeface="Public Sans"/>
              <a:sym typeface="Public Sans"/>
            </a:endParaRPr>
          </a:p>
          <a:p>
            <a:pPr indent="0" lvl="0" marL="0" rtl="0" algn="l">
              <a:spcBef>
                <a:spcPts val="0"/>
              </a:spcBef>
              <a:spcAft>
                <a:spcPts val="0"/>
              </a:spcAft>
              <a:buSzPts val="990"/>
              <a:buNone/>
            </a:pPr>
            <a:r>
              <a:t/>
            </a:r>
            <a:endParaRPr sz="1380">
              <a:solidFill>
                <a:srgbClr val="014576"/>
              </a:solidFill>
              <a:latin typeface="Public Sans"/>
              <a:ea typeface="Public Sans"/>
              <a:cs typeface="Public Sans"/>
              <a:sym typeface="Public Sans"/>
            </a:endParaRPr>
          </a:p>
          <a:p>
            <a:pPr indent="0" lvl="0" marL="0" rtl="0" algn="l">
              <a:spcBef>
                <a:spcPts val="0"/>
              </a:spcBef>
              <a:spcAft>
                <a:spcPts val="0"/>
              </a:spcAft>
              <a:buSzPts val="990"/>
              <a:buNone/>
            </a:pPr>
            <a:r>
              <a:rPr lang="en" sz="1380">
                <a:solidFill>
                  <a:srgbClr val="014576"/>
                </a:solidFill>
                <a:latin typeface="Public Sans"/>
                <a:ea typeface="Public Sans"/>
                <a:cs typeface="Public Sans"/>
                <a:sym typeface="Public Sans"/>
              </a:rPr>
              <a:t>Part I</a:t>
            </a:r>
            <a:endParaRPr sz="1380">
              <a:solidFill>
                <a:srgbClr val="014576"/>
              </a:solidFill>
              <a:latin typeface="Public Sans"/>
              <a:ea typeface="Public Sans"/>
              <a:cs typeface="Public Sans"/>
              <a:sym typeface="Public Sans"/>
            </a:endParaRPr>
          </a:p>
          <a:p>
            <a:pPr indent="0" lvl="0" marL="0" rtl="0" algn="l">
              <a:spcBef>
                <a:spcPts val="0"/>
              </a:spcBef>
              <a:spcAft>
                <a:spcPts val="0"/>
              </a:spcAft>
              <a:buSzPts val="990"/>
              <a:buNone/>
            </a:pPr>
            <a:r>
              <a:rPr b="0" lang="en" sz="1380">
                <a:solidFill>
                  <a:srgbClr val="014576"/>
                </a:solidFill>
                <a:latin typeface="Public Sans"/>
                <a:ea typeface="Public Sans"/>
                <a:cs typeface="Public Sans"/>
                <a:sym typeface="Public Sans"/>
              </a:rPr>
              <a:t>Overview of Learning Objectives</a:t>
            </a:r>
            <a:endParaRPr b="0" sz="1380">
              <a:solidFill>
                <a:srgbClr val="014576"/>
              </a:solidFill>
              <a:latin typeface="Public Sans"/>
              <a:ea typeface="Public Sans"/>
              <a:cs typeface="Public Sans"/>
              <a:sym typeface="Public Sans"/>
            </a:endParaRPr>
          </a:p>
          <a:p>
            <a:pPr indent="0" lvl="0" marL="0" rtl="0" algn="l">
              <a:spcBef>
                <a:spcPts val="0"/>
              </a:spcBef>
              <a:spcAft>
                <a:spcPts val="0"/>
              </a:spcAft>
              <a:buSzPts val="990"/>
              <a:buNone/>
            </a:pPr>
            <a:r>
              <a:rPr b="0" lang="en" sz="1380">
                <a:solidFill>
                  <a:srgbClr val="014576"/>
                </a:solidFill>
                <a:latin typeface="Public Sans"/>
                <a:ea typeface="Public Sans"/>
                <a:cs typeface="Public Sans"/>
                <a:sym typeface="Public Sans"/>
              </a:rPr>
              <a:t>Group Check-In</a:t>
            </a:r>
            <a:endParaRPr b="0" sz="1380">
              <a:solidFill>
                <a:srgbClr val="014576"/>
              </a:solidFill>
              <a:latin typeface="Public Sans"/>
              <a:ea typeface="Public Sans"/>
              <a:cs typeface="Public Sans"/>
              <a:sym typeface="Public Sans"/>
            </a:endParaRPr>
          </a:p>
          <a:p>
            <a:pPr indent="0" lvl="0" marL="0" rtl="0" algn="l">
              <a:spcBef>
                <a:spcPts val="0"/>
              </a:spcBef>
              <a:spcAft>
                <a:spcPts val="0"/>
              </a:spcAft>
              <a:buSzPts val="990"/>
              <a:buNone/>
            </a:pPr>
            <a:r>
              <a:rPr b="0" lang="en" sz="1380">
                <a:solidFill>
                  <a:srgbClr val="014576"/>
                </a:solidFill>
                <a:latin typeface="Public Sans"/>
                <a:ea typeface="Public Sans"/>
                <a:cs typeface="Public Sans"/>
                <a:sym typeface="Public Sans"/>
              </a:rPr>
              <a:t>Developing Community Guidelines</a:t>
            </a:r>
            <a:endParaRPr b="0" sz="1380">
              <a:solidFill>
                <a:srgbClr val="014576"/>
              </a:solidFill>
              <a:latin typeface="Public Sans"/>
              <a:ea typeface="Public Sans"/>
              <a:cs typeface="Public Sans"/>
              <a:sym typeface="Public Sans"/>
            </a:endParaRPr>
          </a:p>
          <a:p>
            <a:pPr indent="0" lvl="0" marL="0" rtl="0" algn="l">
              <a:spcBef>
                <a:spcPts val="0"/>
              </a:spcBef>
              <a:spcAft>
                <a:spcPts val="0"/>
              </a:spcAft>
              <a:buSzPts val="990"/>
              <a:buNone/>
            </a:pPr>
            <a:r>
              <a:t/>
            </a:r>
            <a:endParaRPr sz="1380">
              <a:solidFill>
                <a:srgbClr val="014576"/>
              </a:solidFill>
              <a:latin typeface="Public Sans"/>
              <a:ea typeface="Public Sans"/>
              <a:cs typeface="Public Sans"/>
              <a:sym typeface="Public Sans"/>
            </a:endParaRPr>
          </a:p>
          <a:p>
            <a:pPr indent="0" lvl="0" marL="0" rtl="0" algn="l">
              <a:spcBef>
                <a:spcPts val="0"/>
              </a:spcBef>
              <a:spcAft>
                <a:spcPts val="0"/>
              </a:spcAft>
              <a:buSzPts val="990"/>
              <a:buNone/>
            </a:pPr>
            <a:r>
              <a:rPr lang="en" sz="1380">
                <a:solidFill>
                  <a:srgbClr val="014576"/>
                </a:solidFill>
                <a:latin typeface="Public Sans"/>
                <a:ea typeface="Public Sans"/>
                <a:cs typeface="Public Sans"/>
                <a:sym typeface="Public Sans"/>
              </a:rPr>
              <a:t>Part II</a:t>
            </a:r>
            <a:endParaRPr sz="1380">
              <a:solidFill>
                <a:srgbClr val="014576"/>
              </a:solidFill>
              <a:latin typeface="Public Sans"/>
              <a:ea typeface="Public Sans"/>
              <a:cs typeface="Public Sans"/>
              <a:sym typeface="Public Sans"/>
            </a:endParaRPr>
          </a:p>
          <a:p>
            <a:pPr indent="0" lvl="0" marL="0" rtl="0" algn="l">
              <a:spcBef>
                <a:spcPts val="0"/>
              </a:spcBef>
              <a:spcAft>
                <a:spcPts val="0"/>
              </a:spcAft>
              <a:buSzPts val="990"/>
              <a:buNone/>
            </a:pPr>
            <a:r>
              <a:rPr b="0" lang="en" sz="1380">
                <a:solidFill>
                  <a:srgbClr val="014576"/>
                </a:solidFill>
                <a:latin typeface="Public Sans"/>
                <a:ea typeface="Public Sans"/>
                <a:cs typeface="Public Sans"/>
                <a:sym typeface="Public Sans"/>
              </a:rPr>
              <a:t>Understanding Flooding in NYC</a:t>
            </a:r>
            <a:endParaRPr b="0" sz="1380">
              <a:solidFill>
                <a:srgbClr val="014576"/>
              </a:solidFill>
              <a:latin typeface="Public Sans"/>
              <a:ea typeface="Public Sans"/>
              <a:cs typeface="Public Sans"/>
              <a:sym typeface="Public Sans"/>
            </a:endParaRPr>
          </a:p>
          <a:p>
            <a:pPr indent="0" lvl="0" marL="0" rtl="0" algn="l">
              <a:spcBef>
                <a:spcPts val="0"/>
              </a:spcBef>
              <a:spcAft>
                <a:spcPts val="0"/>
              </a:spcAft>
              <a:buSzPts val="990"/>
              <a:buNone/>
            </a:pPr>
            <a:r>
              <a:rPr b="0" lang="en" sz="1380">
                <a:solidFill>
                  <a:srgbClr val="014576"/>
                </a:solidFill>
                <a:latin typeface="Public Sans"/>
                <a:ea typeface="Public Sans"/>
                <a:cs typeface="Public Sans"/>
                <a:sym typeface="Public Sans"/>
              </a:rPr>
              <a:t>Group Reflection I</a:t>
            </a:r>
            <a:endParaRPr b="0" sz="1380">
              <a:solidFill>
                <a:srgbClr val="014576"/>
              </a:solidFill>
              <a:latin typeface="Public Sans"/>
              <a:ea typeface="Public Sans"/>
              <a:cs typeface="Public Sans"/>
              <a:sym typeface="Public Sans"/>
            </a:endParaRPr>
          </a:p>
          <a:p>
            <a:pPr indent="0" lvl="0" marL="0" rtl="0" algn="l">
              <a:spcBef>
                <a:spcPts val="0"/>
              </a:spcBef>
              <a:spcAft>
                <a:spcPts val="0"/>
              </a:spcAft>
              <a:buSzPts val="990"/>
              <a:buNone/>
            </a:pPr>
            <a:r>
              <a:rPr b="0" lang="en" sz="1380">
                <a:solidFill>
                  <a:srgbClr val="014576"/>
                </a:solidFill>
                <a:latin typeface="Public Sans"/>
                <a:ea typeface="Public Sans"/>
                <a:cs typeface="Public Sans"/>
                <a:sym typeface="Public Sans"/>
              </a:rPr>
              <a:t>An Introduction to PhotoVoice</a:t>
            </a:r>
            <a:endParaRPr b="0" sz="1380">
              <a:solidFill>
                <a:srgbClr val="014576"/>
              </a:solidFill>
              <a:latin typeface="Public Sans"/>
              <a:ea typeface="Public Sans"/>
              <a:cs typeface="Public Sans"/>
              <a:sym typeface="Public Sans"/>
            </a:endParaRPr>
          </a:p>
          <a:p>
            <a:pPr indent="0" lvl="0" marL="0" rtl="0" algn="l">
              <a:spcBef>
                <a:spcPts val="0"/>
              </a:spcBef>
              <a:spcAft>
                <a:spcPts val="0"/>
              </a:spcAft>
              <a:buSzPts val="990"/>
              <a:buNone/>
            </a:pPr>
            <a:r>
              <a:rPr b="0" lang="en" sz="1380">
                <a:solidFill>
                  <a:srgbClr val="014576"/>
                </a:solidFill>
                <a:latin typeface="Public Sans"/>
                <a:ea typeface="Public Sans"/>
                <a:cs typeface="Public Sans"/>
                <a:sym typeface="Public Sans"/>
              </a:rPr>
              <a:t>Overview of Photo Etiquette and Photo Consent</a:t>
            </a:r>
            <a:endParaRPr b="0" sz="1380">
              <a:solidFill>
                <a:srgbClr val="014576"/>
              </a:solidFill>
              <a:latin typeface="Public Sans"/>
              <a:ea typeface="Public Sans"/>
              <a:cs typeface="Public Sans"/>
              <a:sym typeface="Public Sans"/>
            </a:endParaRPr>
          </a:p>
          <a:p>
            <a:pPr indent="0" lvl="0" marL="0" rtl="0" algn="l">
              <a:spcBef>
                <a:spcPts val="0"/>
              </a:spcBef>
              <a:spcAft>
                <a:spcPts val="0"/>
              </a:spcAft>
              <a:buSzPts val="990"/>
              <a:buNone/>
            </a:pPr>
            <a:r>
              <a:t/>
            </a:r>
            <a:endParaRPr sz="1380">
              <a:solidFill>
                <a:srgbClr val="014576"/>
              </a:solidFill>
              <a:latin typeface="Public Sans"/>
              <a:ea typeface="Public Sans"/>
              <a:cs typeface="Public Sans"/>
              <a:sym typeface="Public Sans"/>
            </a:endParaRPr>
          </a:p>
          <a:p>
            <a:pPr indent="0" lvl="0" marL="0" rtl="0" algn="l">
              <a:spcBef>
                <a:spcPts val="0"/>
              </a:spcBef>
              <a:spcAft>
                <a:spcPts val="0"/>
              </a:spcAft>
              <a:buSzPts val="990"/>
              <a:buNone/>
            </a:pPr>
            <a:r>
              <a:rPr lang="en" sz="1380">
                <a:solidFill>
                  <a:srgbClr val="014576"/>
                </a:solidFill>
                <a:latin typeface="Public Sans"/>
                <a:ea typeface="Public Sans"/>
                <a:cs typeface="Public Sans"/>
                <a:sym typeface="Public Sans"/>
              </a:rPr>
              <a:t>Part III</a:t>
            </a:r>
            <a:endParaRPr sz="1380">
              <a:solidFill>
                <a:srgbClr val="014576"/>
              </a:solidFill>
              <a:latin typeface="Public Sans"/>
              <a:ea typeface="Public Sans"/>
              <a:cs typeface="Public Sans"/>
              <a:sym typeface="Public Sans"/>
            </a:endParaRPr>
          </a:p>
          <a:p>
            <a:pPr indent="0" lvl="0" marL="0" rtl="0" algn="l">
              <a:spcBef>
                <a:spcPts val="0"/>
              </a:spcBef>
              <a:spcAft>
                <a:spcPts val="0"/>
              </a:spcAft>
              <a:buSzPts val="990"/>
              <a:buNone/>
            </a:pPr>
            <a:r>
              <a:rPr b="0" lang="en" sz="1380">
                <a:solidFill>
                  <a:srgbClr val="014576"/>
                </a:solidFill>
                <a:latin typeface="Public Sans"/>
                <a:ea typeface="Public Sans"/>
                <a:cs typeface="Public Sans"/>
                <a:sym typeface="Public Sans"/>
              </a:rPr>
              <a:t>Field Activity</a:t>
            </a:r>
            <a:endParaRPr b="0" sz="1380">
              <a:solidFill>
                <a:srgbClr val="014576"/>
              </a:solidFill>
              <a:latin typeface="Public Sans"/>
              <a:ea typeface="Public Sans"/>
              <a:cs typeface="Public Sans"/>
              <a:sym typeface="Public Sans"/>
            </a:endParaRPr>
          </a:p>
          <a:p>
            <a:pPr indent="0" lvl="0" marL="0" rtl="0" algn="l">
              <a:spcBef>
                <a:spcPts val="0"/>
              </a:spcBef>
              <a:spcAft>
                <a:spcPts val="0"/>
              </a:spcAft>
              <a:buSzPts val="990"/>
              <a:buNone/>
            </a:pPr>
            <a:r>
              <a:rPr b="0" lang="en" sz="1380">
                <a:solidFill>
                  <a:srgbClr val="014576"/>
                </a:solidFill>
                <a:latin typeface="Public Sans"/>
                <a:ea typeface="Public Sans"/>
                <a:cs typeface="Public Sans"/>
                <a:sym typeface="Public Sans"/>
              </a:rPr>
              <a:t>Group Reflection II</a:t>
            </a:r>
            <a:endParaRPr b="0" sz="1380">
              <a:solidFill>
                <a:srgbClr val="014576"/>
              </a:solidFill>
              <a:latin typeface="Public Sans"/>
              <a:ea typeface="Public Sans"/>
              <a:cs typeface="Public Sans"/>
              <a:sym typeface="Public Sans"/>
            </a:endParaRPr>
          </a:p>
          <a:p>
            <a:pPr indent="0" lvl="0" marL="0" rtl="0" algn="l">
              <a:spcBef>
                <a:spcPts val="0"/>
              </a:spcBef>
              <a:spcAft>
                <a:spcPts val="0"/>
              </a:spcAft>
              <a:buSzPts val="990"/>
              <a:buNone/>
            </a:pPr>
            <a:r>
              <a:rPr b="0" lang="en" sz="1380">
                <a:solidFill>
                  <a:srgbClr val="014576"/>
                </a:solidFill>
                <a:latin typeface="Public Sans"/>
                <a:ea typeface="Public Sans"/>
                <a:cs typeface="Public Sans"/>
                <a:sym typeface="Public Sans"/>
              </a:rPr>
              <a:t>Collaborative Group Work</a:t>
            </a:r>
            <a:endParaRPr b="0" sz="1380">
              <a:solidFill>
                <a:srgbClr val="014576"/>
              </a:solidFill>
              <a:latin typeface="Public Sans"/>
              <a:ea typeface="Public Sans"/>
              <a:cs typeface="Public Sans"/>
              <a:sym typeface="Public Sans"/>
            </a:endParaRPr>
          </a:p>
          <a:p>
            <a:pPr indent="0" lvl="0" marL="0" rtl="0" algn="l">
              <a:spcBef>
                <a:spcPts val="0"/>
              </a:spcBef>
              <a:spcAft>
                <a:spcPts val="0"/>
              </a:spcAft>
              <a:buSzPts val="990"/>
              <a:buNone/>
            </a:pPr>
            <a:r>
              <a:rPr b="0" lang="en" sz="1380">
                <a:solidFill>
                  <a:srgbClr val="014576"/>
                </a:solidFill>
                <a:latin typeface="Public Sans"/>
                <a:ea typeface="Public Sans"/>
                <a:cs typeface="Public Sans"/>
                <a:sym typeface="Public Sans"/>
              </a:rPr>
              <a:t>Closing</a:t>
            </a:r>
            <a:endParaRPr b="0" sz="1380">
              <a:solidFill>
                <a:srgbClr val="014576"/>
              </a:solidFill>
              <a:latin typeface="Public Sans"/>
              <a:ea typeface="Public Sans"/>
              <a:cs typeface="Public Sans"/>
              <a:sym typeface="Public Sans"/>
            </a:endParaRPr>
          </a:p>
          <a:p>
            <a:pPr indent="0" lvl="0" marL="0" rtl="0" algn="l">
              <a:spcBef>
                <a:spcPts val="0"/>
              </a:spcBef>
              <a:spcAft>
                <a:spcPts val="0"/>
              </a:spcAft>
              <a:buSzPts val="990"/>
              <a:buNone/>
            </a:pPr>
            <a:r>
              <a:t/>
            </a:r>
            <a:endParaRPr sz="1380">
              <a:solidFill>
                <a:srgbClr val="014576"/>
              </a:solidFill>
              <a:latin typeface="Public Sans"/>
              <a:ea typeface="Public Sans"/>
              <a:cs typeface="Public Sans"/>
              <a:sym typeface="Public Sans"/>
            </a:endParaRPr>
          </a:p>
          <a:p>
            <a:pPr indent="0" lvl="0" marL="0" rtl="0" algn="l">
              <a:spcBef>
                <a:spcPts val="0"/>
              </a:spcBef>
              <a:spcAft>
                <a:spcPts val="0"/>
              </a:spcAft>
              <a:buSzPts val="990"/>
              <a:buNone/>
            </a:pPr>
            <a:r>
              <a:t/>
            </a:r>
            <a:endParaRPr sz="1380">
              <a:solidFill>
                <a:srgbClr val="014576"/>
              </a:solidFill>
              <a:latin typeface="Public Sans"/>
              <a:ea typeface="Public Sans"/>
              <a:cs typeface="Public Sans"/>
              <a:sym typeface="Public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pic>
        <p:nvPicPr>
          <p:cNvPr id="303" name="Google Shape;303;p17"/>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304" name="Google Shape;304;p17"/>
          <p:cNvSpPr txBox="1"/>
          <p:nvPr/>
        </p:nvSpPr>
        <p:spPr>
          <a:xfrm>
            <a:off x="408450" y="919650"/>
            <a:ext cx="32967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500">
                <a:solidFill>
                  <a:srgbClr val="014576"/>
                </a:solidFill>
                <a:latin typeface="Public Sans"/>
                <a:ea typeface="Public Sans"/>
                <a:cs typeface="Public Sans"/>
                <a:sym typeface="Public Sans"/>
              </a:rPr>
              <a:t>Learning Objectives </a:t>
            </a:r>
            <a:endParaRPr b="1" sz="2500">
              <a:solidFill>
                <a:srgbClr val="014576"/>
              </a:solidFill>
              <a:latin typeface="Public Sans"/>
              <a:ea typeface="Public Sans"/>
              <a:cs typeface="Public Sans"/>
              <a:sym typeface="Public Sans"/>
            </a:endParaRPr>
          </a:p>
        </p:txBody>
      </p:sp>
      <p:sp>
        <p:nvSpPr>
          <p:cNvPr id="305" name="Google Shape;305;p17"/>
          <p:cNvSpPr txBox="1"/>
          <p:nvPr/>
        </p:nvSpPr>
        <p:spPr>
          <a:xfrm>
            <a:off x="768150" y="1489050"/>
            <a:ext cx="7568100" cy="27348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14576"/>
              </a:buClr>
              <a:buSzPts val="1800"/>
              <a:buFont typeface="Public Sans"/>
              <a:buAutoNum type="arabicPeriod"/>
            </a:pPr>
            <a:r>
              <a:rPr lang="en" sz="1800">
                <a:solidFill>
                  <a:srgbClr val="014576"/>
                </a:solidFill>
                <a:latin typeface="Public Sans"/>
                <a:ea typeface="Public Sans"/>
                <a:cs typeface="Public Sans"/>
                <a:sym typeface="Public Sans"/>
              </a:rPr>
              <a:t>Participants</a:t>
            </a:r>
            <a:r>
              <a:rPr lang="en" sz="1800">
                <a:solidFill>
                  <a:srgbClr val="014576"/>
                </a:solidFill>
                <a:latin typeface="Public Sans"/>
                <a:ea typeface="Public Sans"/>
                <a:cs typeface="Public Sans"/>
                <a:sym typeface="Public Sans"/>
              </a:rPr>
              <a:t> will be able to d</a:t>
            </a:r>
            <a:r>
              <a:rPr lang="en" sz="1800">
                <a:solidFill>
                  <a:srgbClr val="014576"/>
                </a:solidFill>
                <a:latin typeface="Public Sans"/>
                <a:ea typeface="Public Sans"/>
                <a:cs typeface="Public Sans"/>
                <a:sym typeface="Public Sans"/>
              </a:rPr>
              <a:t>iscuss, assess, and reflect on their personal experiences with flooding in their neighborhoods as a part of a verified research methodology.</a:t>
            </a:r>
            <a:endParaRPr sz="1800">
              <a:solidFill>
                <a:srgbClr val="014576"/>
              </a:solidFill>
              <a:latin typeface="Public Sans"/>
              <a:ea typeface="Public Sans"/>
              <a:cs typeface="Public Sans"/>
              <a:sym typeface="Public Sans"/>
            </a:endParaRPr>
          </a:p>
          <a:p>
            <a:pPr indent="0" lvl="0" marL="0" rtl="0" algn="l">
              <a:spcBef>
                <a:spcPts val="0"/>
              </a:spcBef>
              <a:spcAft>
                <a:spcPts val="0"/>
              </a:spcAft>
              <a:buNone/>
            </a:pPr>
            <a:r>
              <a:t/>
            </a:r>
            <a:endParaRPr sz="1800">
              <a:solidFill>
                <a:srgbClr val="014576"/>
              </a:solidFill>
              <a:latin typeface="Public Sans"/>
              <a:ea typeface="Public Sans"/>
              <a:cs typeface="Public Sans"/>
              <a:sym typeface="Public Sans"/>
            </a:endParaRPr>
          </a:p>
          <a:p>
            <a:pPr indent="-342900" lvl="0" marL="457200" rtl="0" algn="l">
              <a:spcBef>
                <a:spcPts val="0"/>
              </a:spcBef>
              <a:spcAft>
                <a:spcPts val="0"/>
              </a:spcAft>
              <a:buClr>
                <a:srgbClr val="014576"/>
              </a:buClr>
              <a:buSzPts val="1800"/>
              <a:buFont typeface="Public Sans"/>
              <a:buAutoNum type="arabicPeriod"/>
            </a:pPr>
            <a:r>
              <a:rPr lang="en" sz="1800">
                <a:solidFill>
                  <a:srgbClr val="014576"/>
                </a:solidFill>
                <a:latin typeface="Public Sans"/>
                <a:ea typeface="Public Sans"/>
                <a:cs typeface="Public Sans"/>
                <a:sym typeface="Public Sans"/>
              </a:rPr>
              <a:t>Participants will engage in qualitative data collection through photography, observation, and analytic memos (fieldnotes).</a:t>
            </a:r>
            <a:endParaRPr sz="1800">
              <a:solidFill>
                <a:srgbClr val="014576"/>
              </a:solidFill>
              <a:latin typeface="Public Sans"/>
              <a:ea typeface="Public Sans"/>
              <a:cs typeface="Public Sans"/>
              <a:sym typeface="Public Sans"/>
            </a:endParaRPr>
          </a:p>
          <a:p>
            <a:pPr indent="0" lvl="0" marL="0" rtl="0" algn="l">
              <a:spcBef>
                <a:spcPts val="0"/>
              </a:spcBef>
              <a:spcAft>
                <a:spcPts val="0"/>
              </a:spcAft>
              <a:buNone/>
            </a:pPr>
            <a:r>
              <a:t/>
            </a:r>
            <a:endParaRPr sz="1800">
              <a:solidFill>
                <a:srgbClr val="014576"/>
              </a:solidFill>
              <a:latin typeface="Public Sans"/>
              <a:ea typeface="Public Sans"/>
              <a:cs typeface="Public Sans"/>
              <a:sym typeface="Public Sans"/>
            </a:endParaRPr>
          </a:p>
          <a:p>
            <a:pPr indent="-342900" lvl="0" marL="457200" rtl="0" algn="l">
              <a:spcBef>
                <a:spcPts val="0"/>
              </a:spcBef>
              <a:spcAft>
                <a:spcPts val="0"/>
              </a:spcAft>
              <a:buClr>
                <a:srgbClr val="014576"/>
              </a:buClr>
              <a:buSzPts val="1800"/>
              <a:buFont typeface="Public Sans"/>
              <a:buAutoNum type="arabicPeriod"/>
            </a:pPr>
            <a:r>
              <a:rPr lang="en" sz="1800">
                <a:solidFill>
                  <a:srgbClr val="014576"/>
                </a:solidFill>
                <a:latin typeface="Public Sans"/>
                <a:ea typeface="Public Sans"/>
                <a:cs typeface="Public Sans"/>
                <a:sym typeface="Public Sans"/>
              </a:rPr>
              <a:t>Participants will understand potential uses for PhotoVoice in flood-related community research and engagement.</a:t>
            </a:r>
            <a:endParaRPr sz="1500">
              <a:solidFill>
                <a:srgbClr val="014576"/>
              </a:solidFill>
              <a:latin typeface="Public Sans"/>
              <a:ea typeface="Public Sans"/>
              <a:cs typeface="Public Sans"/>
              <a:sym typeface="Public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FE6DA"/>
        </a:solidFill>
      </p:bgPr>
    </p:bg>
    <p:spTree>
      <p:nvGrpSpPr>
        <p:cNvPr id="309" name="Shape 309"/>
        <p:cNvGrpSpPr/>
        <p:nvPr/>
      </p:nvGrpSpPr>
      <p:grpSpPr>
        <a:xfrm>
          <a:off x="0" y="0"/>
          <a:ext cx="0" cy="0"/>
          <a:chOff x="0" y="0"/>
          <a:chExt cx="0" cy="0"/>
        </a:xfrm>
      </p:grpSpPr>
      <p:pic>
        <p:nvPicPr>
          <p:cNvPr id="310" name="Google Shape;310;p18"/>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311" name="Google Shape;311;p18"/>
          <p:cNvSpPr txBox="1"/>
          <p:nvPr/>
        </p:nvSpPr>
        <p:spPr>
          <a:xfrm>
            <a:off x="2686950" y="896550"/>
            <a:ext cx="3770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800">
                <a:solidFill>
                  <a:srgbClr val="014576"/>
                </a:solidFill>
                <a:latin typeface="Public Sans"/>
                <a:ea typeface="Public Sans"/>
                <a:cs typeface="Public Sans"/>
                <a:sym typeface="Public Sans"/>
              </a:rPr>
              <a:t>Check-In | Share-out</a:t>
            </a:r>
            <a:endParaRPr sz="1700">
              <a:latin typeface="Public Sans"/>
              <a:ea typeface="Public Sans"/>
              <a:cs typeface="Public Sans"/>
              <a:sym typeface="Public Sans"/>
            </a:endParaRPr>
          </a:p>
        </p:txBody>
      </p:sp>
      <p:sp>
        <p:nvSpPr>
          <p:cNvPr id="312" name="Google Shape;312;p18"/>
          <p:cNvSpPr txBox="1"/>
          <p:nvPr/>
        </p:nvSpPr>
        <p:spPr>
          <a:xfrm>
            <a:off x="831900" y="1801650"/>
            <a:ext cx="7480200" cy="2493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3000">
                <a:solidFill>
                  <a:srgbClr val="014576"/>
                </a:solidFill>
                <a:latin typeface="Public Sans"/>
                <a:ea typeface="Public Sans"/>
                <a:cs typeface="Public Sans"/>
                <a:sym typeface="Public Sans"/>
              </a:rPr>
              <a:t>After introducing yourself, what are 3 features of your neighborhood you can name that both characterize the space and impact your identity/who you are today? </a:t>
            </a:r>
            <a:endParaRPr sz="3000">
              <a:solidFill>
                <a:srgbClr val="014576"/>
              </a:solidFill>
              <a:latin typeface="Public Sans"/>
              <a:ea typeface="Public Sans"/>
              <a:cs typeface="Public Sans"/>
              <a:sym typeface="Public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19"/>
          <p:cNvSpPr txBox="1"/>
          <p:nvPr/>
        </p:nvSpPr>
        <p:spPr>
          <a:xfrm>
            <a:off x="372800" y="883300"/>
            <a:ext cx="37701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700"/>
          </a:p>
        </p:txBody>
      </p:sp>
      <p:pic>
        <p:nvPicPr>
          <p:cNvPr id="318" name="Google Shape;318;p19"/>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319" name="Google Shape;319;p19"/>
          <p:cNvSpPr txBox="1"/>
          <p:nvPr/>
        </p:nvSpPr>
        <p:spPr>
          <a:xfrm>
            <a:off x="408450" y="919650"/>
            <a:ext cx="4336800" cy="1000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800">
                <a:solidFill>
                  <a:srgbClr val="014576"/>
                </a:solidFill>
                <a:latin typeface="Public Sans"/>
                <a:ea typeface="Public Sans"/>
                <a:cs typeface="Public Sans"/>
                <a:sym typeface="Public Sans"/>
              </a:rPr>
              <a:t>Community Guidelines</a:t>
            </a:r>
            <a:endParaRPr b="1" sz="2800">
              <a:solidFill>
                <a:srgbClr val="014576"/>
              </a:solidFill>
              <a:latin typeface="Public Sans"/>
              <a:ea typeface="Public Sans"/>
              <a:cs typeface="Public Sans"/>
              <a:sym typeface="Public Sans"/>
            </a:endParaRPr>
          </a:p>
          <a:p>
            <a:pPr indent="0" lvl="0" marL="0" rtl="0" algn="l">
              <a:spcBef>
                <a:spcPts val="0"/>
              </a:spcBef>
              <a:spcAft>
                <a:spcPts val="0"/>
              </a:spcAft>
              <a:buNone/>
            </a:pPr>
            <a:r>
              <a:t/>
            </a:r>
            <a:endParaRPr b="1" sz="2500">
              <a:solidFill>
                <a:srgbClr val="014576"/>
              </a:solidFill>
            </a:endParaRPr>
          </a:p>
        </p:txBody>
      </p:sp>
      <p:sp>
        <p:nvSpPr>
          <p:cNvPr id="320" name="Google Shape;320;p19"/>
          <p:cNvSpPr txBox="1"/>
          <p:nvPr/>
        </p:nvSpPr>
        <p:spPr>
          <a:xfrm>
            <a:off x="768150" y="1489050"/>
            <a:ext cx="7568100" cy="273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600">
                <a:solidFill>
                  <a:srgbClr val="014576"/>
                </a:solidFill>
                <a:latin typeface="Public Sans"/>
                <a:ea typeface="Public Sans"/>
                <a:cs typeface="Public Sans"/>
                <a:sym typeface="Public Sans"/>
              </a:rPr>
              <a:t>Together, we will set and commit to 3-5 community and classroom guidelines to inform how we interact with one-another in the learning environment; inform the norms, protocols, and procedures that we honor when communicating; and shape an overall co-learning experience.</a:t>
            </a:r>
            <a:endParaRPr sz="2600">
              <a:solidFill>
                <a:srgbClr val="014576"/>
              </a:solidFill>
              <a:latin typeface="Public Sans"/>
              <a:ea typeface="Public Sans"/>
              <a:cs typeface="Public Sans"/>
              <a:sym typeface="Public Sans"/>
            </a:endParaRPr>
          </a:p>
          <a:p>
            <a:pPr indent="0" lvl="0" marL="0" rtl="0" algn="l">
              <a:spcBef>
                <a:spcPts val="0"/>
              </a:spcBef>
              <a:spcAft>
                <a:spcPts val="0"/>
              </a:spcAft>
              <a:buNone/>
            </a:pPr>
            <a:r>
              <a:t/>
            </a:r>
            <a:endParaRPr sz="1800">
              <a:solidFill>
                <a:srgbClr val="014576"/>
              </a:solidFill>
              <a:latin typeface="Public Sans"/>
              <a:ea typeface="Public Sans"/>
              <a:cs typeface="Public Sans"/>
              <a:sym typeface="Public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pic>
        <p:nvPicPr>
          <p:cNvPr id="325" name="Google Shape;325;p20"/>
          <p:cNvPicPr preferRelativeResize="0"/>
          <p:nvPr/>
        </p:nvPicPr>
        <p:blipFill rotWithShape="1">
          <a:blip r:embed="rId3">
            <a:alphaModFix/>
          </a:blip>
          <a:srcRect b="0" l="0" r="0" t="0"/>
          <a:stretch/>
        </p:blipFill>
        <p:spPr>
          <a:xfrm>
            <a:off x="8336156" y="155381"/>
            <a:ext cx="648544" cy="648544"/>
          </a:xfrm>
          <a:prstGeom prst="rect">
            <a:avLst/>
          </a:prstGeom>
          <a:noFill/>
          <a:ln>
            <a:noFill/>
          </a:ln>
        </p:spPr>
      </p:pic>
      <p:sp>
        <p:nvSpPr>
          <p:cNvPr id="326" name="Google Shape;326;p20"/>
          <p:cNvSpPr txBox="1"/>
          <p:nvPr>
            <p:ph type="ctrTitle"/>
          </p:nvPr>
        </p:nvSpPr>
        <p:spPr>
          <a:xfrm>
            <a:off x="824000" y="1613813"/>
            <a:ext cx="4255500" cy="18729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2800">
                <a:solidFill>
                  <a:srgbClr val="014576"/>
                </a:solidFill>
                <a:latin typeface="Public Sans"/>
                <a:ea typeface="Public Sans"/>
                <a:cs typeface="Public Sans"/>
                <a:sym typeface="Public Sans"/>
              </a:rPr>
              <a:t>Understanding Flooding in NYC</a:t>
            </a:r>
            <a:endParaRPr>
              <a:latin typeface="Public Sans"/>
              <a:ea typeface="Public Sans"/>
              <a:cs typeface="Public Sans"/>
              <a:sym typeface="Public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pic>
        <p:nvPicPr>
          <p:cNvPr id="331" name="Google Shape;331;p21"/>
          <p:cNvPicPr preferRelativeResize="0"/>
          <p:nvPr/>
        </p:nvPicPr>
        <p:blipFill rotWithShape="1">
          <a:blip r:embed="rId3">
            <a:alphaModFix/>
          </a:blip>
          <a:srcRect b="0" l="34090" r="15411" t="15633"/>
          <a:stretch/>
        </p:blipFill>
        <p:spPr>
          <a:xfrm>
            <a:off x="3112000" y="181925"/>
            <a:ext cx="2860375" cy="3672050"/>
          </a:xfrm>
          <a:prstGeom prst="rect">
            <a:avLst/>
          </a:prstGeom>
          <a:noFill/>
          <a:ln>
            <a:noFill/>
          </a:ln>
        </p:spPr>
      </p:pic>
      <p:pic>
        <p:nvPicPr>
          <p:cNvPr descr="https://dl.airtable.com/.attachmentThumbnails/8f498384a31fb263f0ed7bcdea3c5470/74632468" id="332" name="Google Shape;332;p21"/>
          <p:cNvPicPr preferRelativeResize="0"/>
          <p:nvPr/>
        </p:nvPicPr>
        <p:blipFill rotWithShape="1">
          <a:blip r:embed="rId4">
            <a:alphaModFix/>
          </a:blip>
          <a:srcRect b="0" l="0" r="0" t="0"/>
          <a:stretch/>
        </p:blipFill>
        <p:spPr>
          <a:xfrm>
            <a:off x="6124325" y="181900"/>
            <a:ext cx="2860375" cy="3672049"/>
          </a:xfrm>
          <a:prstGeom prst="rect">
            <a:avLst/>
          </a:prstGeom>
          <a:noFill/>
          <a:ln>
            <a:noFill/>
          </a:ln>
        </p:spPr>
      </p:pic>
      <p:sp>
        <p:nvSpPr>
          <p:cNvPr id="333" name="Google Shape;333;p21"/>
          <p:cNvSpPr txBox="1"/>
          <p:nvPr/>
        </p:nvSpPr>
        <p:spPr>
          <a:xfrm>
            <a:off x="3082675" y="181913"/>
            <a:ext cx="2919000" cy="38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000">
                <a:solidFill>
                  <a:srgbClr val="F2F2F2"/>
                </a:solidFill>
                <a:latin typeface="Nunito"/>
                <a:ea typeface="Nunito"/>
                <a:cs typeface="Nunito"/>
                <a:sym typeface="Nunito"/>
              </a:rPr>
              <a:t>Storm Surge Hurricane Sandy (October 2012) </a:t>
            </a:r>
            <a:r>
              <a:rPr b="1" lang="en" sz="800">
                <a:solidFill>
                  <a:srgbClr val="F2F2F2"/>
                </a:solidFill>
                <a:latin typeface="Nunito"/>
                <a:ea typeface="Nunito"/>
                <a:cs typeface="Nunito"/>
                <a:sym typeface="Nunito"/>
              </a:rPr>
              <a:t>Source: New York Times, 2022</a:t>
            </a:r>
            <a:endParaRPr b="1" sz="800">
              <a:solidFill>
                <a:srgbClr val="F2F2F2"/>
              </a:solidFill>
              <a:latin typeface="Nunito"/>
              <a:ea typeface="Nunito"/>
              <a:cs typeface="Nunito"/>
              <a:sym typeface="Nunito"/>
            </a:endParaRPr>
          </a:p>
          <a:p>
            <a:pPr indent="0" lvl="0" marL="0" rtl="0" algn="l">
              <a:spcBef>
                <a:spcPts val="0"/>
              </a:spcBef>
              <a:spcAft>
                <a:spcPts val="0"/>
              </a:spcAft>
              <a:buNone/>
            </a:pPr>
            <a:r>
              <a:t/>
            </a:r>
            <a:endParaRPr sz="1300">
              <a:solidFill>
                <a:schemeClr val="dk2"/>
              </a:solidFill>
              <a:latin typeface="Nunito"/>
              <a:ea typeface="Nunito"/>
              <a:cs typeface="Nunito"/>
              <a:sym typeface="Nunito"/>
            </a:endParaRPr>
          </a:p>
          <a:p>
            <a:pPr indent="0" lvl="0" marL="0" rtl="0" algn="l">
              <a:spcBef>
                <a:spcPts val="0"/>
              </a:spcBef>
              <a:spcAft>
                <a:spcPts val="0"/>
              </a:spcAft>
              <a:buNone/>
            </a:pPr>
            <a:r>
              <a:t/>
            </a:r>
            <a:endParaRPr sz="1300">
              <a:solidFill>
                <a:schemeClr val="dk2"/>
              </a:solidFill>
              <a:latin typeface="Nunito"/>
              <a:ea typeface="Nunito"/>
              <a:cs typeface="Nunito"/>
              <a:sym typeface="Nunito"/>
            </a:endParaRPr>
          </a:p>
        </p:txBody>
      </p:sp>
      <p:sp>
        <p:nvSpPr>
          <p:cNvPr id="334" name="Google Shape;334;p21"/>
          <p:cNvSpPr txBox="1"/>
          <p:nvPr/>
        </p:nvSpPr>
        <p:spPr>
          <a:xfrm>
            <a:off x="6124338" y="3253663"/>
            <a:ext cx="28605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00">
                <a:solidFill>
                  <a:schemeClr val="lt1"/>
                </a:solidFill>
                <a:latin typeface="Public Sans"/>
                <a:ea typeface="Public Sans"/>
                <a:cs typeface="Public Sans"/>
                <a:sym typeface="Public Sans"/>
              </a:rPr>
              <a:t>C</a:t>
            </a:r>
            <a:r>
              <a:rPr b="1" lang="en" sz="1000">
                <a:solidFill>
                  <a:schemeClr val="lt1"/>
                </a:solidFill>
                <a:latin typeface="Public Sans"/>
                <a:ea typeface="Public Sans"/>
                <a:cs typeface="Public Sans"/>
                <a:sym typeface="Public Sans"/>
              </a:rPr>
              <a:t>oastal flooding from high tides during new/full moons</a:t>
            </a:r>
            <a:endParaRPr b="1" sz="1000">
              <a:solidFill>
                <a:schemeClr val="lt1"/>
              </a:solidFill>
              <a:latin typeface="Public Sans"/>
              <a:ea typeface="Public Sans"/>
              <a:cs typeface="Public Sans"/>
              <a:sym typeface="Public Sans"/>
            </a:endParaRPr>
          </a:p>
          <a:p>
            <a:pPr indent="0" lvl="0" marL="0" rtl="0" algn="l">
              <a:spcBef>
                <a:spcPts val="0"/>
              </a:spcBef>
              <a:spcAft>
                <a:spcPts val="0"/>
              </a:spcAft>
              <a:buNone/>
            </a:pPr>
            <a:r>
              <a:rPr b="1" lang="en" sz="700">
                <a:solidFill>
                  <a:schemeClr val="lt1"/>
                </a:solidFill>
                <a:latin typeface="Public Sans"/>
                <a:ea typeface="Public Sans"/>
                <a:cs typeface="Public Sans"/>
                <a:sym typeface="Public Sans"/>
              </a:rPr>
              <a:t>Source: Flood Watch Project, 2023</a:t>
            </a:r>
            <a:endParaRPr b="1" sz="700">
              <a:solidFill>
                <a:schemeClr val="lt1"/>
              </a:solidFill>
              <a:latin typeface="Public Sans"/>
              <a:ea typeface="Public Sans"/>
              <a:cs typeface="Public Sans"/>
              <a:sym typeface="Public Sans"/>
            </a:endParaRPr>
          </a:p>
        </p:txBody>
      </p:sp>
      <p:pic>
        <p:nvPicPr>
          <p:cNvPr id="335" name="Google Shape;335;p21"/>
          <p:cNvPicPr preferRelativeResize="0"/>
          <p:nvPr/>
        </p:nvPicPr>
        <p:blipFill>
          <a:blip r:embed="rId5">
            <a:alphaModFix/>
          </a:blip>
          <a:stretch>
            <a:fillRect/>
          </a:stretch>
        </p:blipFill>
        <p:spPr>
          <a:xfrm>
            <a:off x="129850" y="181925"/>
            <a:ext cx="2830175" cy="3672050"/>
          </a:xfrm>
          <a:prstGeom prst="rect">
            <a:avLst/>
          </a:prstGeom>
          <a:noFill/>
          <a:ln>
            <a:noFill/>
          </a:ln>
        </p:spPr>
      </p:pic>
      <p:sp>
        <p:nvSpPr>
          <p:cNvPr id="336" name="Google Shape;336;p21"/>
          <p:cNvSpPr txBox="1"/>
          <p:nvPr/>
        </p:nvSpPr>
        <p:spPr>
          <a:xfrm>
            <a:off x="129838" y="3407563"/>
            <a:ext cx="30000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00">
                <a:solidFill>
                  <a:schemeClr val="lt1"/>
                </a:solidFill>
                <a:latin typeface="Public Sans"/>
                <a:ea typeface="Public Sans"/>
                <a:cs typeface="Public Sans"/>
                <a:sym typeface="Public Sans"/>
              </a:rPr>
              <a:t>High Intensity Rain Events -  Henri and Ida </a:t>
            </a:r>
            <a:endParaRPr b="1" sz="800">
              <a:solidFill>
                <a:schemeClr val="lt1"/>
              </a:solidFill>
              <a:latin typeface="Public Sans"/>
              <a:ea typeface="Public Sans"/>
              <a:cs typeface="Public Sans"/>
              <a:sym typeface="Public Sans"/>
            </a:endParaRPr>
          </a:p>
          <a:p>
            <a:pPr indent="0" lvl="0" marL="0" rtl="0" algn="l">
              <a:spcBef>
                <a:spcPts val="0"/>
              </a:spcBef>
              <a:spcAft>
                <a:spcPts val="0"/>
              </a:spcAft>
              <a:buNone/>
            </a:pPr>
            <a:r>
              <a:rPr b="1" lang="en" sz="700">
                <a:solidFill>
                  <a:schemeClr val="lt1"/>
                </a:solidFill>
                <a:latin typeface="Public Sans"/>
                <a:ea typeface="Public Sans"/>
                <a:cs typeface="Public Sans"/>
                <a:sym typeface="Public Sans"/>
              </a:rPr>
              <a:t>Source: New York Times, 2021</a:t>
            </a:r>
            <a:endParaRPr b="1" sz="700">
              <a:solidFill>
                <a:schemeClr val="lt1"/>
              </a:solidFill>
              <a:latin typeface="Public Sans"/>
              <a:ea typeface="Public Sans"/>
              <a:cs typeface="Public Sans"/>
              <a:sym typeface="Public Sans"/>
            </a:endParaRPr>
          </a:p>
        </p:txBody>
      </p:sp>
      <p:sp>
        <p:nvSpPr>
          <p:cNvPr id="337" name="Google Shape;337;p21"/>
          <p:cNvSpPr txBox="1"/>
          <p:nvPr/>
        </p:nvSpPr>
        <p:spPr>
          <a:xfrm>
            <a:off x="166350" y="3986175"/>
            <a:ext cx="8811300" cy="969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 sz="1700">
                <a:solidFill>
                  <a:srgbClr val="014576"/>
                </a:solidFill>
                <a:latin typeface="Public Sans"/>
                <a:ea typeface="Public Sans"/>
                <a:cs typeface="Public Sans"/>
                <a:sym typeface="Public Sans"/>
              </a:rPr>
              <a:t>Flooding in New York City stems from various places. Research and policy often focus on specific types of flooding, but flood waters can seriously impact streets, homes, businesses, subways, schools, and infrastructure regardless of the cause.</a:t>
            </a:r>
            <a:endParaRPr i="1" sz="1700">
              <a:solidFill>
                <a:srgbClr val="014576"/>
              </a:solidFill>
              <a:latin typeface="Public Sans"/>
              <a:ea typeface="Public Sans"/>
              <a:cs typeface="Public Sans"/>
              <a:sym typeface="Public Sans"/>
            </a:endParaRPr>
          </a:p>
        </p:txBody>
      </p:sp>
      <p:pic>
        <p:nvPicPr>
          <p:cNvPr id="338" name="Google Shape;338;p21"/>
          <p:cNvPicPr preferRelativeResize="0"/>
          <p:nvPr/>
        </p:nvPicPr>
        <p:blipFill rotWithShape="1">
          <a:blip r:embed="rId6">
            <a:alphaModFix/>
          </a:blip>
          <a:srcRect b="0" l="0" r="0" t="0"/>
          <a:stretch/>
        </p:blipFill>
        <p:spPr>
          <a:xfrm>
            <a:off x="8336156" y="155381"/>
            <a:ext cx="648544" cy="64854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pic>
        <p:nvPicPr>
          <p:cNvPr id="343" name="Google Shape;343;p22"/>
          <p:cNvPicPr preferRelativeResize="0"/>
          <p:nvPr/>
        </p:nvPicPr>
        <p:blipFill rotWithShape="1">
          <a:blip r:embed="rId3">
            <a:alphaModFix/>
          </a:blip>
          <a:srcRect b="0" l="4572" r="12734" t="0"/>
          <a:stretch/>
        </p:blipFill>
        <p:spPr>
          <a:xfrm>
            <a:off x="6581700" y="0"/>
            <a:ext cx="2562300" cy="2676100"/>
          </a:xfrm>
          <a:prstGeom prst="rect">
            <a:avLst/>
          </a:prstGeom>
          <a:noFill/>
          <a:ln>
            <a:noFill/>
          </a:ln>
        </p:spPr>
      </p:pic>
      <p:sp>
        <p:nvSpPr>
          <p:cNvPr id="344" name="Google Shape;344;p22"/>
          <p:cNvSpPr txBox="1"/>
          <p:nvPr/>
        </p:nvSpPr>
        <p:spPr>
          <a:xfrm>
            <a:off x="196375" y="1409400"/>
            <a:ext cx="6459300" cy="3734100"/>
          </a:xfrm>
          <a:prstGeom prst="rect">
            <a:avLst/>
          </a:prstGeom>
          <a:noFill/>
          <a:ln>
            <a:noFill/>
          </a:ln>
        </p:spPr>
        <p:txBody>
          <a:bodyPr anchorCtr="0" anchor="t" bIns="91425" lIns="91425" spcFirstLastPara="1" rIns="91425" wrap="square" tIns="91425">
            <a:noAutofit/>
          </a:bodyPr>
          <a:lstStyle/>
          <a:p>
            <a:pPr indent="457200" lvl="0" marL="0" rtl="0" algn="l">
              <a:lnSpc>
                <a:spcPct val="100000"/>
              </a:lnSpc>
              <a:spcBef>
                <a:spcPts val="1200"/>
              </a:spcBef>
              <a:spcAft>
                <a:spcPts val="0"/>
              </a:spcAft>
              <a:buNone/>
            </a:pPr>
            <a:r>
              <a:rPr b="1" lang="en" sz="1500">
                <a:solidFill>
                  <a:srgbClr val="014576"/>
                </a:solidFill>
                <a:latin typeface="Public Sans"/>
                <a:ea typeface="Public Sans"/>
                <a:cs typeface="Public Sans"/>
                <a:sym typeface="Public Sans"/>
              </a:rPr>
              <a:t>Stormwater or Pluvial Flooding</a:t>
            </a:r>
            <a:endParaRPr b="1" sz="1500">
              <a:solidFill>
                <a:srgbClr val="014576"/>
              </a:solidFill>
              <a:latin typeface="Public Sans"/>
              <a:ea typeface="Public Sans"/>
              <a:cs typeface="Public Sans"/>
              <a:sym typeface="Public Sans"/>
            </a:endParaRPr>
          </a:p>
          <a:p>
            <a:pPr indent="-317500" lvl="1" marL="914400" rtl="0" algn="l">
              <a:lnSpc>
                <a:spcPct val="100000"/>
              </a:lnSpc>
              <a:spcBef>
                <a:spcPts val="1200"/>
              </a:spcBef>
              <a:spcAft>
                <a:spcPts val="0"/>
              </a:spcAft>
              <a:buClr>
                <a:srgbClr val="014576"/>
              </a:buClr>
              <a:buSzPts val="1400"/>
              <a:buFont typeface="Public Sans"/>
              <a:buChar char="○"/>
            </a:pPr>
            <a:r>
              <a:rPr lang="en">
                <a:solidFill>
                  <a:srgbClr val="014576"/>
                </a:solidFill>
                <a:latin typeface="Public Sans"/>
                <a:ea typeface="Public Sans"/>
                <a:cs typeface="Public Sans"/>
                <a:sym typeface="Public Sans"/>
              </a:rPr>
              <a:t>Stormwater flooding most often occurs when precipitation, accumulates in the city faster than it can drain out through our stormwater drainage systems, e.g., Hurricane Ida in 2021.</a:t>
            </a:r>
            <a:endParaRPr>
              <a:solidFill>
                <a:srgbClr val="014576"/>
              </a:solidFill>
              <a:latin typeface="Public Sans"/>
              <a:ea typeface="Public Sans"/>
              <a:cs typeface="Public Sans"/>
              <a:sym typeface="Public Sans"/>
            </a:endParaRPr>
          </a:p>
          <a:p>
            <a:pPr indent="-317500" lvl="1" marL="914400" rtl="0" algn="l">
              <a:lnSpc>
                <a:spcPct val="100000"/>
              </a:lnSpc>
              <a:spcBef>
                <a:spcPts val="0"/>
              </a:spcBef>
              <a:spcAft>
                <a:spcPts val="0"/>
              </a:spcAft>
              <a:buClr>
                <a:srgbClr val="014576"/>
              </a:buClr>
              <a:buSzPts val="1400"/>
              <a:buFont typeface="Public Sans"/>
              <a:buChar char="○"/>
            </a:pPr>
            <a:r>
              <a:rPr lang="en">
                <a:solidFill>
                  <a:srgbClr val="014576"/>
                </a:solidFill>
                <a:latin typeface="Public Sans"/>
                <a:ea typeface="Public Sans"/>
                <a:cs typeface="Public Sans"/>
                <a:sym typeface="Public Sans"/>
              </a:rPr>
              <a:t>Lack of sewage capacity has led to combined sewer overflows, causing untreated sewage and stormwater to infiltrate the environment and people’s homes during heavy rain events.</a:t>
            </a:r>
            <a:endParaRPr>
              <a:solidFill>
                <a:srgbClr val="014576"/>
              </a:solidFill>
              <a:latin typeface="Public Sans"/>
              <a:ea typeface="Public Sans"/>
              <a:cs typeface="Public Sans"/>
              <a:sym typeface="Public Sans"/>
            </a:endParaRPr>
          </a:p>
          <a:p>
            <a:pPr indent="457200" lvl="0" marL="0" rtl="0" algn="l">
              <a:lnSpc>
                <a:spcPct val="100000"/>
              </a:lnSpc>
              <a:spcBef>
                <a:spcPts val="1200"/>
              </a:spcBef>
              <a:spcAft>
                <a:spcPts val="0"/>
              </a:spcAft>
              <a:buNone/>
            </a:pPr>
            <a:r>
              <a:rPr b="1" lang="en" sz="1500">
                <a:solidFill>
                  <a:srgbClr val="014576"/>
                </a:solidFill>
                <a:latin typeface="Public Sans"/>
                <a:ea typeface="Public Sans"/>
                <a:cs typeface="Public Sans"/>
                <a:sym typeface="Public Sans"/>
              </a:rPr>
              <a:t>Coastal Flooding</a:t>
            </a:r>
            <a:endParaRPr b="1" sz="1500">
              <a:solidFill>
                <a:srgbClr val="014576"/>
              </a:solidFill>
              <a:latin typeface="Public Sans"/>
              <a:ea typeface="Public Sans"/>
              <a:cs typeface="Public Sans"/>
              <a:sym typeface="Public Sans"/>
            </a:endParaRPr>
          </a:p>
          <a:p>
            <a:pPr indent="-317500" lvl="1" marL="914400" rtl="0" algn="l">
              <a:lnSpc>
                <a:spcPct val="100000"/>
              </a:lnSpc>
              <a:spcBef>
                <a:spcPts val="1200"/>
              </a:spcBef>
              <a:spcAft>
                <a:spcPts val="0"/>
              </a:spcAft>
              <a:buClr>
                <a:srgbClr val="014576"/>
              </a:buClr>
              <a:buSzPts val="1400"/>
              <a:buChar char="○"/>
            </a:pPr>
            <a:r>
              <a:rPr lang="en">
                <a:solidFill>
                  <a:srgbClr val="014576"/>
                </a:solidFill>
                <a:latin typeface="Public Sans"/>
                <a:ea typeface="Public Sans"/>
                <a:cs typeface="Public Sans"/>
                <a:sym typeface="Public Sans"/>
              </a:rPr>
              <a:t>Coastal flooding can occur during coastal storms (e.g. hurricanes, tropical storms, Nor’easters) when water from the ocean surges towards the land and come up and over the coastline due to winds and other forces</a:t>
            </a:r>
            <a:r>
              <a:rPr b="1" lang="en">
                <a:solidFill>
                  <a:srgbClr val="014576"/>
                </a:solidFill>
                <a:latin typeface="Public Sans"/>
                <a:ea typeface="Public Sans"/>
                <a:cs typeface="Public Sans"/>
                <a:sym typeface="Public Sans"/>
              </a:rPr>
              <a:t>.</a:t>
            </a:r>
            <a:endParaRPr>
              <a:solidFill>
                <a:srgbClr val="014576"/>
              </a:solidFill>
              <a:latin typeface="Public Sans"/>
              <a:ea typeface="Public Sans"/>
              <a:cs typeface="Public Sans"/>
              <a:sym typeface="Public Sans"/>
            </a:endParaRPr>
          </a:p>
          <a:p>
            <a:pPr indent="0" lvl="0" marL="0" rtl="0" algn="l">
              <a:lnSpc>
                <a:spcPct val="100000"/>
              </a:lnSpc>
              <a:spcBef>
                <a:spcPts val="1200"/>
              </a:spcBef>
              <a:spcAft>
                <a:spcPts val="0"/>
              </a:spcAft>
              <a:buNone/>
            </a:pPr>
            <a:r>
              <a:t/>
            </a:r>
            <a:endParaRPr sz="1600">
              <a:solidFill>
                <a:srgbClr val="014576"/>
              </a:solidFill>
              <a:latin typeface="Public Sans"/>
              <a:ea typeface="Public Sans"/>
              <a:cs typeface="Public Sans"/>
              <a:sym typeface="Public Sans"/>
            </a:endParaRPr>
          </a:p>
        </p:txBody>
      </p:sp>
      <p:sp>
        <p:nvSpPr>
          <p:cNvPr id="345" name="Google Shape;345;p22"/>
          <p:cNvSpPr txBox="1"/>
          <p:nvPr/>
        </p:nvSpPr>
        <p:spPr>
          <a:xfrm>
            <a:off x="408450" y="919650"/>
            <a:ext cx="52992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400">
                <a:solidFill>
                  <a:srgbClr val="014576"/>
                </a:solidFill>
                <a:latin typeface="Public Sans"/>
                <a:ea typeface="Public Sans"/>
                <a:cs typeface="Public Sans"/>
                <a:sym typeface="Public Sans"/>
              </a:rPr>
              <a:t>Flooding in the Lower East Side</a:t>
            </a:r>
            <a:endParaRPr b="1" sz="2400">
              <a:solidFill>
                <a:srgbClr val="014576"/>
              </a:solidFill>
              <a:latin typeface="Public Sans"/>
              <a:ea typeface="Public Sans"/>
              <a:cs typeface="Public Sans"/>
              <a:sym typeface="Public Sans"/>
            </a:endParaRPr>
          </a:p>
        </p:txBody>
      </p:sp>
      <p:pic>
        <p:nvPicPr>
          <p:cNvPr id="346" name="Google Shape;346;p22"/>
          <p:cNvPicPr preferRelativeResize="0"/>
          <p:nvPr/>
        </p:nvPicPr>
        <p:blipFill>
          <a:blip r:embed="rId4">
            <a:alphaModFix/>
          </a:blip>
          <a:stretch>
            <a:fillRect/>
          </a:stretch>
        </p:blipFill>
        <p:spPr>
          <a:xfrm>
            <a:off x="6581700" y="2676100"/>
            <a:ext cx="2562300" cy="2467401"/>
          </a:xfrm>
          <a:prstGeom prst="rect">
            <a:avLst/>
          </a:prstGeom>
          <a:noFill/>
          <a:ln>
            <a:noFill/>
          </a:ln>
        </p:spPr>
      </p:pic>
      <p:sp>
        <p:nvSpPr>
          <p:cNvPr id="347" name="Google Shape;347;p22"/>
          <p:cNvSpPr txBox="1"/>
          <p:nvPr/>
        </p:nvSpPr>
        <p:spPr>
          <a:xfrm>
            <a:off x="6581700" y="2676100"/>
            <a:ext cx="25623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00">
                <a:solidFill>
                  <a:schemeClr val="lt1"/>
                </a:solidFill>
                <a:latin typeface="Public Sans"/>
                <a:ea typeface="Public Sans"/>
                <a:cs typeface="Public Sans"/>
                <a:sym typeface="Public Sans"/>
              </a:rPr>
              <a:t>Stormwater Flooding - Lower East Side</a:t>
            </a:r>
            <a:endParaRPr b="1" sz="1000">
              <a:solidFill>
                <a:schemeClr val="lt1"/>
              </a:solidFill>
              <a:latin typeface="Public Sans"/>
              <a:ea typeface="Public Sans"/>
              <a:cs typeface="Public Sans"/>
              <a:sym typeface="Public Sans"/>
            </a:endParaRPr>
          </a:p>
          <a:p>
            <a:pPr indent="0" lvl="0" marL="0" rtl="0" algn="l">
              <a:spcBef>
                <a:spcPts val="0"/>
              </a:spcBef>
              <a:spcAft>
                <a:spcPts val="0"/>
              </a:spcAft>
              <a:buNone/>
            </a:pPr>
            <a:r>
              <a:rPr b="1" lang="en" sz="700">
                <a:solidFill>
                  <a:schemeClr val="lt1"/>
                </a:solidFill>
                <a:latin typeface="Public Sans"/>
                <a:ea typeface="Public Sans"/>
                <a:cs typeface="Public Sans"/>
                <a:sym typeface="Public Sans"/>
              </a:rPr>
              <a:t>Source: FreedomNewsTV, 2023</a:t>
            </a:r>
            <a:endParaRPr b="1" sz="700">
              <a:solidFill>
                <a:schemeClr val="lt1"/>
              </a:solidFill>
              <a:latin typeface="Public Sans"/>
              <a:ea typeface="Public Sans"/>
              <a:cs typeface="Public Sans"/>
              <a:sym typeface="Public Sans"/>
            </a:endParaRPr>
          </a:p>
        </p:txBody>
      </p:sp>
      <p:sp>
        <p:nvSpPr>
          <p:cNvPr id="348" name="Google Shape;348;p22"/>
          <p:cNvSpPr txBox="1"/>
          <p:nvPr/>
        </p:nvSpPr>
        <p:spPr>
          <a:xfrm>
            <a:off x="6581700" y="2229700"/>
            <a:ext cx="2562300" cy="44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00">
                <a:solidFill>
                  <a:schemeClr val="lt1"/>
                </a:solidFill>
                <a:latin typeface="Public Sans"/>
                <a:ea typeface="Public Sans"/>
                <a:cs typeface="Public Sans"/>
                <a:sym typeface="Public Sans"/>
              </a:rPr>
              <a:t>Coastal Flooding </a:t>
            </a:r>
            <a:r>
              <a:rPr b="1" lang="en" sz="1000">
                <a:solidFill>
                  <a:schemeClr val="lt1"/>
                </a:solidFill>
                <a:latin typeface="Public Sans"/>
                <a:ea typeface="Public Sans"/>
                <a:cs typeface="Public Sans"/>
                <a:sym typeface="Public Sans"/>
              </a:rPr>
              <a:t>- Lower East Side</a:t>
            </a:r>
            <a:endParaRPr b="1" sz="1000">
              <a:solidFill>
                <a:schemeClr val="lt1"/>
              </a:solidFill>
              <a:latin typeface="Public Sans"/>
              <a:ea typeface="Public Sans"/>
              <a:cs typeface="Public Sans"/>
              <a:sym typeface="Public Sans"/>
            </a:endParaRPr>
          </a:p>
          <a:p>
            <a:pPr indent="0" lvl="0" marL="0" rtl="0" algn="l">
              <a:spcBef>
                <a:spcPts val="0"/>
              </a:spcBef>
              <a:spcAft>
                <a:spcPts val="0"/>
              </a:spcAft>
              <a:buNone/>
            </a:pPr>
            <a:r>
              <a:rPr b="1" lang="en" sz="700">
                <a:solidFill>
                  <a:schemeClr val="lt1"/>
                </a:solidFill>
                <a:latin typeface="Public Sans"/>
                <a:ea typeface="Public Sans"/>
                <a:cs typeface="Public Sans"/>
                <a:sym typeface="Public Sans"/>
              </a:rPr>
              <a:t>Source: Anchorage Daily News, 2023</a:t>
            </a:r>
            <a:endParaRPr b="1" sz="700">
              <a:solidFill>
                <a:schemeClr val="lt1"/>
              </a:solidFill>
              <a:latin typeface="Public Sans"/>
              <a:ea typeface="Public Sans"/>
              <a:cs typeface="Public Sans"/>
              <a:sym typeface="Public Sans"/>
            </a:endParaRPr>
          </a:p>
        </p:txBody>
      </p:sp>
      <p:pic>
        <p:nvPicPr>
          <p:cNvPr id="349" name="Google Shape;349;p22"/>
          <p:cNvPicPr preferRelativeResize="0"/>
          <p:nvPr/>
        </p:nvPicPr>
        <p:blipFill rotWithShape="1">
          <a:blip r:embed="rId5">
            <a:alphaModFix/>
          </a:blip>
          <a:srcRect b="0" l="0" r="0" t="0"/>
          <a:stretch/>
        </p:blipFill>
        <p:spPr>
          <a:xfrm>
            <a:off x="8336156" y="155381"/>
            <a:ext cx="648544" cy="64854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omentum">
  <a:themeElements>
    <a:clrScheme name="Momentum">
      <a:dk1>
        <a:srgbClr val="C0791B"/>
      </a:dk1>
      <a:lt1>
        <a:srgbClr val="FFFFFF"/>
      </a:lt1>
      <a:dk2>
        <a:srgbClr val="424242"/>
      </a:dk2>
      <a:lt2>
        <a:srgbClr val="8DD8D3"/>
      </a:lt2>
      <a:accent1>
        <a:srgbClr val="0B6374"/>
      </a:accent1>
      <a:accent2>
        <a:srgbClr val="FD5B58"/>
      </a:accent2>
      <a:accent3>
        <a:srgbClr val="599191"/>
      </a:accent3>
      <a:accent4>
        <a:srgbClr val="D7E6A3"/>
      </a:accent4>
      <a:accent5>
        <a:srgbClr val="27278B"/>
      </a:accent5>
      <a:accent6>
        <a:srgbClr val="D558AB"/>
      </a:accent6>
      <a:hlink>
        <a:srgbClr val="27278B"/>
      </a:hlink>
      <a:folHlink>
        <a:srgbClr val="2727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